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sldIdLst>
    <p:sldId id="256" r:id="rId5"/>
  </p:sldIdLst>
  <p:sldSz cx="51206400" cy="32004000"/>
  <p:notesSz cx="32918400" cy="51206400"/>
  <p:defaultTextStyle>
    <a:defPPr>
      <a:defRPr lang="en-US"/>
    </a:defPPr>
    <a:lvl1pPr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5pPr>
    <a:lvl6pPr marL="22860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6pPr>
    <a:lvl7pPr marL="27432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7pPr>
    <a:lvl8pPr marL="32004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8pPr>
    <a:lvl9pPr marL="36576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697">
          <p15:clr>
            <a:srgbClr val="A4A3A4"/>
          </p15:clr>
        </p15:guide>
        <p15:guide id="2" orient="horz" pos="19087">
          <p15:clr>
            <a:srgbClr val="A4A3A4"/>
          </p15:clr>
        </p15:guide>
        <p15:guide id="3" orient="horz" pos="3625">
          <p15:clr>
            <a:srgbClr val="A4A3A4"/>
          </p15:clr>
        </p15:guide>
        <p15:guide id="4" orient="horz" pos="2070">
          <p15:clr>
            <a:srgbClr val="A4A3A4"/>
          </p15:clr>
        </p15:guide>
        <p15:guide id="5" pos="7439">
          <p15:clr>
            <a:srgbClr val="A4A3A4"/>
          </p15:clr>
        </p15:guide>
        <p15:guide id="6" pos="8412">
          <p15:clr>
            <a:srgbClr val="A4A3A4"/>
          </p15:clr>
        </p15:guide>
        <p15:guide id="7" pos="15311">
          <p15:clr>
            <a:srgbClr val="A4A3A4"/>
          </p15:clr>
        </p15:guide>
        <p15:guide id="8" pos="24535">
          <p15:clr>
            <a:srgbClr val="A4A3A4"/>
          </p15:clr>
        </p15:guide>
        <p15:guide id="9" pos="1150">
          <p15:clr>
            <a:srgbClr val="A4A3A4"/>
          </p15:clr>
        </p15:guide>
        <p15:guide id="10" pos="16330">
          <p15:clr>
            <a:srgbClr val="A4A3A4"/>
          </p15:clr>
        </p15:guide>
        <p15:guide id="11" pos="23563">
          <p15:clr>
            <a:srgbClr val="A4A3A4"/>
          </p15:clr>
        </p15:guide>
        <p15:guide id="12" pos="3087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91CA435-65E2-7352-5994-BB0410BFA38C}" name="Lundegard, Garrett" initials="LG" userId="Lundegard, Garrett" providerId="None"/>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BAE3"/>
    <a:srgbClr val="4FA1DB"/>
    <a:srgbClr val="FFFF66"/>
    <a:srgbClr val="191919"/>
    <a:srgbClr val="FFFFE1"/>
    <a:srgbClr val="FFF3F3"/>
    <a:srgbClr val="800040"/>
    <a:srgbClr val="004080"/>
    <a:srgbClr val="FF6FC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E90B18-3120-4B69-A750-01892E4D2A89}" v="43" dt="2023-02-22T13:34:16.711"/>
    <p1510:client id="{5CAF2ECC-27FF-4AF9-9F74-FC14ABF6767B}" v="64" dt="2023-02-23T13:18:58.096"/>
    <p1510:client id="{BE499E48-3FDB-41A3-B30F-E57537DBC3FC}" v="5" dt="2023-02-23T12:12:59.147"/>
    <p1510:client id="{BF37CC11-61B6-4449-8E77-B60086ACCC25}" v="548" dt="2023-02-22T14:16:09.714"/>
    <p1510:client id="{D38B1F5C-2C7D-4F11-BD8B-2F39C3D2540B}" v="1355" dt="2023-02-22T14:18:41.5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0" d="100"/>
          <a:sy n="20" d="100"/>
        </p:scale>
        <p:origin x="477" y="-566"/>
      </p:cViewPr>
      <p:guideLst>
        <p:guide orient="horz" pos="697"/>
        <p:guide orient="horz" pos="19087"/>
        <p:guide orient="horz" pos="3625"/>
        <p:guide orient="horz" pos="2070"/>
        <p:guide pos="7439"/>
        <p:guide pos="8412"/>
        <p:guide pos="15311"/>
        <p:guide pos="24535"/>
        <p:guide pos="1150"/>
        <p:guide pos="16330"/>
        <p:guide pos="23563"/>
        <p:guide pos="3087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13" Type="http://schemas.microsoft.com/office/2018/10/relationships/authors" Target="author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degard, Garrett" userId="2733d6de-b628-45af-995f-20995f7c9c70" providerId="ADAL" clId="{10464A97-38A4-4A2D-AF3E-D34E94E3FFFD}"/>
    <pc:docChg chg="undo custSel addSld modSld">
      <pc:chgData name="Lundegard, Garrett" userId="2733d6de-b628-45af-995f-20995f7c9c70" providerId="ADAL" clId="{10464A97-38A4-4A2D-AF3E-D34E94E3FFFD}" dt="2023-02-16T14:52:42.857" v="581" actId="14100"/>
      <pc:docMkLst>
        <pc:docMk/>
      </pc:docMkLst>
      <pc:sldChg chg="addSp delSp modSp mod">
        <pc:chgData name="Lundegard, Garrett" userId="2733d6de-b628-45af-995f-20995f7c9c70" providerId="ADAL" clId="{10464A97-38A4-4A2D-AF3E-D34E94E3FFFD}" dt="2023-02-16T14:51:10.849" v="567" actId="1076"/>
        <pc:sldMkLst>
          <pc:docMk/>
          <pc:sldMk cId="0" sldId="256"/>
        </pc:sldMkLst>
        <pc:spChg chg="mod">
          <ac:chgData name="Lundegard, Garrett" userId="2733d6de-b628-45af-995f-20995f7c9c70" providerId="ADAL" clId="{10464A97-38A4-4A2D-AF3E-D34E94E3FFFD}" dt="2023-02-16T07:39:36.448" v="123" actId="14100"/>
          <ac:spMkLst>
            <pc:docMk/>
            <pc:sldMk cId="0" sldId="256"/>
            <ac:spMk id="2" creationId="{6F99496C-E727-08E9-3C59-530053079173}"/>
          </ac:spMkLst>
        </pc:spChg>
        <pc:spChg chg="mod">
          <ac:chgData name="Lundegard, Garrett" userId="2733d6de-b628-45af-995f-20995f7c9c70" providerId="ADAL" clId="{10464A97-38A4-4A2D-AF3E-D34E94E3FFFD}" dt="2023-02-16T14:48:26.867" v="266" actId="1076"/>
          <ac:spMkLst>
            <pc:docMk/>
            <pc:sldMk cId="0" sldId="256"/>
            <ac:spMk id="5" creationId="{49031199-9BA0-3D8C-8201-0C99A562E1A3}"/>
          </ac:spMkLst>
        </pc:spChg>
        <pc:spChg chg="add mod">
          <ac:chgData name="Lundegard, Garrett" userId="2733d6de-b628-45af-995f-20995f7c9c70" providerId="ADAL" clId="{10464A97-38A4-4A2D-AF3E-D34E94E3FFFD}" dt="2023-02-16T14:51:10.849" v="567" actId="1076"/>
          <ac:spMkLst>
            <pc:docMk/>
            <pc:sldMk cId="0" sldId="256"/>
            <ac:spMk id="9" creationId="{6BFFB06B-6C2E-EED0-7F00-C2E08454786C}"/>
          </ac:spMkLst>
        </pc:spChg>
        <pc:spChg chg="mod">
          <ac:chgData name="Lundegard, Garrett" userId="2733d6de-b628-45af-995f-20995f7c9c70" providerId="ADAL" clId="{10464A97-38A4-4A2D-AF3E-D34E94E3FFFD}" dt="2023-02-16T07:38:18.727" v="111" actId="1076"/>
          <ac:spMkLst>
            <pc:docMk/>
            <pc:sldMk cId="0" sldId="256"/>
            <ac:spMk id="61" creationId="{9AABA81A-F3E4-0D98-FB89-3B3A2832F05E}"/>
          </ac:spMkLst>
        </pc:spChg>
        <pc:spChg chg="mod">
          <ac:chgData name="Lundegard, Garrett" userId="2733d6de-b628-45af-995f-20995f7c9c70" providerId="ADAL" clId="{10464A97-38A4-4A2D-AF3E-D34E94E3FFFD}" dt="2023-02-16T07:38:35.291" v="114" actId="14100"/>
          <ac:spMkLst>
            <pc:docMk/>
            <pc:sldMk cId="0" sldId="256"/>
            <ac:spMk id="3075" creationId="{1FB0339E-A755-4E76-BAF0-E3C1E54D7AF7}"/>
          </ac:spMkLst>
        </pc:spChg>
        <pc:spChg chg="mod">
          <ac:chgData name="Lundegard, Garrett" userId="2733d6de-b628-45af-995f-20995f7c9c70" providerId="ADAL" clId="{10464A97-38A4-4A2D-AF3E-D34E94E3FFFD}" dt="2023-02-16T07:38:41.879" v="115" actId="14100"/>
          <ac:spMkLst>
            <pc:docMk/>
            <pc:sldMk cId="0" sldId="256"/>
            <ac:spMk id="3076" creationId="{2C02A413-C3D3-C7DA-D2ED-0A2B07EB0C9C}"/>
          </ac:spMkLst>
        </pc:spChg>
        <pc:spChg chg="mod">
          <ac:chgData name="Lundegard, Garrett" userId="2733d6de-b628-45af-995f-20995f7c9c70" providerId="ADAL" clId="{10464A97-38A4-4A2D-AF3E-D34E94E3FFFD}" dt="2023-02-16T07:39:41.170" v="124" actId="14100"/>
          <ac:spMkLst>
            <pc:docMk/>
            <pc:sldMk cId="0" sldId="256"/>
            <ac:spMk id="3078" creationId="{674380A8-BDB4-A240-CD84-E8BBEA0A2838}"/>
          </ac:spMkLst>
        </pc:spChg>
        <pc:spChg chg="mod">
          <ac:chgData name="Lundegard, Garrett" userId="2733d6de-b628-45af-995f-20995f7c9c70" providerId="ADAL" clId="{10464A97-38A4-4A2D-AF3E-D34E94E3FFFD}" dt="2023-02-16T07:38:08.770" v="108" actId="1076"/>
          <ac:spMkLst>
            <pc:docMk/>
            <pc:sldMk cId="0" sldId="256"/>
            <ac:spMk id="3079" creationId="{30B79E7B-575C-DE09-6919-7D2C4FBB9AC3}"/>
          </ac:spMkLst>
        </pc:spChg>
        <pc:spChg chg="mod">
          <ac:chgData name="Lundegard, Garrett" userId="2733d6de-b628-45af-995f-20995f7c9c70" providerId="ADAL" clId="{10464A97-38A4-4A2D-AF3E-D34E94E3FFFD}" dt="2023-02-16T07:39:22.746" v="122" actId="14100"/>
          <ac:spMkLst>
            <pc:docMk/>
            <pc:sldMk cId="0" sldId="256"/>
            <ac:spMk id="3081" creationId="{3D63CA66-CFA9-CCBF-F2A7-DE2631759BD9}"/>
          </ac:spMkLst>
        </pc:spChg>
        <pc:spChg chg="mod">
          <ac:chgData name="Lundegard, Garrett" userId="2733d6de-b628-45af-995f-20995f7c9c70" providerId="ADAL" clId="{10464A97-38A4-4A2D-AF3E-D34E94E3FFFD}" dt="2023-02-16T07:39:10.867" v="119" actId="14100"/>
          <ac:spMkLst>
            <pc:docMk/>
            <pc:sldMk cId="0" sldId="256"/>
            <ac:spMk id="3082" creationId="{1249F8F8-E891-C785-4D80-F9EE3F5D5CB0}"/>
          </ac:spMkLst>
        </pc:spChg>
        <pc:picChg chg="add mod">
          <ac:chgData name="Lundegard, Garrett" userId="2733d6de-b628-45af-995f-20995f7c9c70" providerId="ADAL" clId="{10464A97-38A4-4A2D-AF3E-D34E94E3FFFD}" dt="2023-02-16T14:47:07.737" v="193" actId="1076"/>
          <ac:picMkLst>
            <pc:docMk/>
            <pc:sldMk cId="0" sldId="256"/>
            <ac:picMk id="4" creationId="{893A08FF-E7EE-3999-4C63-818EEEAB347C}"/>
          </ac:picMkLst>
        </pc:picChg>
        <pc:picChg chg="add mod modCrop">
          <ac:chgData name="Lundegard, Garrett" userId="2733d6de-b628-45af-995f-20995f7c9c70" providerId="ADAL" clId="{10464A97-38A4-4A2D-AF3E-D34E94E3FFFD}" dt="2023-02-16T14:48:37.647" v="269" actId="1076"/>
          <ac:picMkLst>
            <pc:docMk/>
            <pc:sldMk cId="0" sldId="256"/>
            <ac:picMk id="6" creationId="{786F8A7F-863D-3CFA-7763-C2A9040DFDBA}"/>
          </ac:picMkLst>
        </pc:picChg>
        <pc:picChg chg="add mod modCrop">
          <ac:chgData name="Lundegard, Garrett" userId="2733d6de-b628-45af-995f-20995f7c9c70" providerId="ADAL" clId="{10464A97-38A4-4A2D-AF3E-D34E94E3FFFD}" dt="2023-02-16T14:48:36.273" v="268" actId="1076"/>
          <ac:picMkLst>
            <pc:docMk/>
            <pc:sldMk cId="0" sldId="256"/>
            <ac:picMk id="7" creationId="{63274586-EA90-5569-6889-A5D87635A6A2}"/>
          </ac:picMkLst>
        </pc:picChg>
        <pc:picChg chg="add del mod">
          <ac:chgData name="Lundegard, Garrett" userId="2733d6de-b628-45af-995f-20995f7c9c70" providerId="ADAL" clId="{10464A97-38A4-4A2D-AF3E-D34E94E3FFFD}" dt="2023-02-16T14:47:15.685" v="195"/>
          <ac:picMkLst>
            <pc:docMk/>
            <pc:sldMk cId="0" sldId="256"/>
            <ac:picMk id="8" creationId="{396EBB3B-DF3F-05E0-21D2-B5761BDBEF28}"/>
          </ac:picMkLst>
        </pc:picChg>
      </pc:sldChg>
      <pc:sldChg chg="addSp delSp modSp new mod modClrScheme chgLayout">
        <pc:chgData name="Lundegard, Garrett" userId="2733d6de-b628-45af-995f-20995f7c9c70" providerId="ADAL" clId="{10464A97-38A4-4A2D-AF3E-D34E94E3FFFD}" dt="2023-02-16T14:52:42.857" v="581" actId="14100"/>
        <pc:sldMkLst>
          <pc:docMk/>
          <pc:sldMk cId="1722197751" sldId="257"/>
        </pc:sldMkLst>
        <pc:spChg chg="add del mod">
          <ac:chgData name="Lundegard, Garrett" userId="2733d6de-b628-45af-995f-20995f7c9c70" providerId="ADAL" clId="{10464A97-38A4-4A2D-AF3E-D34E94E3FFFD}" dt="2023-02-15T09:58:45.081" v="44" actId="478"/>
          <ac:spMkLst>
            <pc:docMk/>
            <pc:sldMk cId="1722197751" sldId="257"/>
            <ac:spMk id="2" creationId="{C301A264-6436-50BA-C9E7-2BEAF7183485}"/>
          </ac:spMkLst>
        </pc:spChg>
        <pc:spChg chg="add mod">
          <ac:chgData name="Lundegard, Garrett" userId="2733d6de-b628-45af-995f-20995f7c9c70" providerId="ADAL" clId="{10464A97-38A4-4A2D-AF3E-D34E94E3FFFD}" dt="2023-02-15T10:00:06.785" v="94" actId="1076"/>
          <ac:spMkLst>
            <pc:docMk/>
            <pc:sldMk cId="1722197751" sldId="257"/>
            <ac:spMk id="3" creationId="{372BE0C7-5E58-CCCE-865D-3E5C26AF6E0F}"/>
          </ac:spMkLst>
        </pc:spChg>
        <pc:spChg chg="add del mod">
          <ac:chgData name="Lundegard, Garrett" userId="2733d6de-b628-45af-995f-20995f7c9c70" providerId="ADAL" clId="{10464A97-38A4-4A2D-AF3E-D34E94E3FFFD}" dt="2023-02-15T10:00:39.565" v="100" actId="478"/>
          <ac:spMkLst>
            <pc:docMk/>
            <pc:sldMk cId="1722197751" sldId="257"/>
            <ac:spMk id="4" creationId="{79EAFE92-3831-6258-E2BB-1ACEB266330C}"/>
          </ac:spMkLst>
        </pc:spChg>
        <pc:picChg chg="add mod">
          <ac:chgData name="Lundegard, Garrett" userId="2733d6de-b628-45af-995f-20995f7c9c70" providerId="ADAL" clId="{10464A97-38A4-4A2D-AF3E-D34E94E3FFFD}" dt="2023-02-16T14:51:39.322" v="571" actId="14100"/>
          <ac:picMkLst>
            <pc:docMk/>
            <pc:sldMk cId="1722197751" sldId="257"/>
            <ac:picMk id="4" creationId="{D75A968A-8AA1-53EB-60F4-0C72CBD5064F}"/>
          </ac:picMkLst>
        </pc:picChg>
        <pc:picChg chg="add mod">
          <ac:chgData name="Lundegard, Garrett" userId="2733d6de-b628-45af-995f-20995f7c9c70" providerId="ADAL" clId="{10464A97-38A4-4A2D-AF3E-D34E94E3FFFD}" dt="2023-02-16T14:51:34.183" v="568" actId="14100"/>
          <ac:picMkLst>
            <pc:docMk/>
            <pc:sldMk cId="1722197751" sldId="257"/>
            <ac:picMk id="6" creationId="{8A4CF6F6-E63A-09AC-BE99-A60E6272E3FB}"/>
          </ac:picMkLst>
        </pc:picChg>
        <pc:picChg chg="add del">
          <ac:chgData name="Lundegard, Garrett" userId="2733d6de-b628-45af-995f-20995f7c9c70" providerId="ADAL" clId="{10464A97-38A4-4A2D-AF3E-D34E94E3FFFD}" dt="2023-02-16T14:41:21.250" v="133" actId="22"/>
          <ac:picMkLst>
            <pc:docMk/>
            <pc:sldMk cId="1722197751" sldId="257"/>
            <ac:picMk id="8" creationId="{A29D50C3-3C09-A38B-A367-DC579D985F33}"/>
          </ac:picMkLst>
        </pc:picChg>
        <pc:picChg chg="add del mod modCrop">
          <ac:chgData name="Lundegard, Garrett" userId="2733d6de-b628-45af-995f-20995f7c9c70" providerId="ADAL" clId="{10464A97-38A4-4A2D-AF3E-D34E94E3FFFD}" dt="2023-02-16T14:43:08.579" v="145" actId="21"/>
          <ac:picMkLst>
            <pc:docMk/>
            <pc:sldMk cId="1722197751" sldId="257"/>
            <ac:picMk id="10" creationId="{EBAD3E47-7CC4-84A1-FB85-9A447EF4F7FD}"/>
          </ac:picMkLst>
        </pc:picChg>
        <pc:picChg chg="add mod">
          <ac:chgData name="Lundegard, Garrett" userId="2733d6de-b628-45af-995f-20995f7c9c70" providerId="ADAL" clId="{10464A97-38A4-4A2D-AF3E-D34E94E3FFFD}" dt="2023-02-16T14:52:42.857" v="581" actId="14100"/>
          <ac:picMkLst>
            <pc:docMk/>
            <pc:sldMk cId="1722197751" sldId="257"/>
            <ac:picMk id="12" creationId="{F3EFECE7-8B4C-BD40-AF3A-8DDD52CA5DD1}"/>
          </ac:picMkLst>
        </pc:picChg>
      </pc:sldChg>
    </pc:docChg>
  </pc:docChgLst>
  <pc:docChgLst>
    <pc:chgData name="Bommer, Hendrik" userId="f7ec5b19-f159-4c7a-aa36-f9f76c3f27b1" providerId="ADAL" clId="{FE59DE48-E078-47D4-B5D7-B0F95F318A61}"/>
    <pc:docChg chg="undo custSel modSld">
      <pc:chgData name="Bommer, Hendrik" userId="f7ec5b19-f159-4c7a-aa36-f9f76c3f27b1" providerId="ADAL" clId="{FE59DE48-E078-47D4-B5D7-B0F95F318A61}" dt="2023-01-08T19:35:39.469" v="851" actId="408"/>
      <pc:docMkLst>
        <pc:docMk/>
      </pc:docMkLst>
      <pc:sldChg chg="delSp modSp mod">
        <pc:chgData name="Bommer, Hendrik" userId="f7ec5b19-f159-4c7a-aa36-f9f76c3f27b1" providerId="ADAL" clId="{FE59DE48-E078-47D4-B5D7-B0F95F318A61}" dt="2023-01-08T19:35:39.469" v="851" actId="408"/>
        <pc:sldMkLst>
          <pc:docMk/>
          <pc:sldMk cId="0" sldId="256"/>
        </pc:sldMkLst>
        <pc:spChg chg="mod">
          <ac:chgData name="Bommer, Hendrik" userId="f7ec5b19-f159-4c7a-aa36-f9f76c3f27b1" providerId="ADAL" clId="{FE59DE48-E078-47D4-B5D7-B0F95F318A61}" dt="2023-01-08T19:35:12.356" v="849" actId="12788"/>
          <ac:spMkLst>
            <pc:docMk/>
            <pc:sldMk cId="0" sldId="256"/>
            <ac:spMk id="3" creationId="{D022B013-81EE-308F-F804-F371ECA514CD}"/>
          </ac:spMkLst>
        </pc:spChg>
        <pc:spChg chg="mod">
          <ac:chgData name="Bommer, Hendrik" userId="f7ec5b19-f159-4c7a-aa36-f9f76c3f27b1" providerId="ADAL" clId="{FE59DE48-E078-47D4-B5D7-B0F95F318A61}" dt="2023-01-08T19:29:11.889" v="838" actId="14100"/>
          <ac:spMkLst>
            <pc:docMk/>
            <pc:sldMk cId="0" sldId="256"/>
            <ac:spMk id="3075" creationId="{1FB0339E-A755-4E76-BAF0-E3C1E54D7AF7}"/>
          </ac:spMkLst>
        </pc:spChg>
        <pc:spChg chg="mod">
          <ac:chgData name="Bommer, Hendrik" userId="f7ec5b19-f159-4c7a-aa36-f9f76c3f27b1" providerId="ADAL" clId="{FE59DE48-E078-47D4-B5D7-B0F95F318A61}" dt="2023-01-08T19:29:04.693" v="837" actId="14100"/>
          <ac:spMkLst>
            <pc:docMk/>
            <pc:sldMk cId="0" sldId="256"/>
            <ac:spMk id="3076" creationId="{2C02A413-C3D3-C7DA-D2ED-0A2B07EB0C9C}"/>
          </ac:spMkLst>
        </pc:spChg>
        <pc:spChg chg="mod">
          <ac:chgData name="Bommer, Hendrik" userId="f7ec5b19-f159-4c7a-aa36-f9f76c3f27b1" providerId="ADAL" clId="{FE59DE48-E078-47D4-B5D7-B0F95F318A61}" dt="2023-01-08T19:34:53.239" v="847" actId="12788"/>
          <ac:spMkLst>
            <pc:docMk/>
            <pc:sldMk cId="0" sldId="256"/>
            <ac:spMk id="3077" creationId="{62F69646-D443-404B-D12B-38025DD2C62B}"/>
          </ac:spMkLst>
        </pc:spChg>
        <pc:spChg chg="mod">
          <ac:chgData name="Bommer, Hendrik" userId="f7ec5b19-f159-4c7a-aa36-f9f76c3f27b1" providerId="ADAL" clId="{FE59DE48-E078-47D4-B5D7-B0F95F318A61}" dt="2023-01-08T19:35:39.469" v="851" actId="408"/>
          <ac:spMkLst>
            <pc:docMk/>
            <pc:sldMk cId="0" sldId="256"/>
            <ac:spMk id="3078" creationId="{674380A8-BDB4-A240-CD84-E8BBEA0A2838}"/>
          </ac:spMkLst>
        </pc:spChg>
        <pc:spChg chg="mod">
          <ac:chgData name="Bommer, Hendrik" userId="f7ec5b19-f159-4c7a-aa36-f9f76c3f27b1" providerId="ADAL" clId="{FE59DE48-E078-47D4-B5D7-B0F95F318A61}" dt="2023-01-08T19:35:06.747" v="848" actId="12788"/>
          <ac:spMkLst>
            <pc:docMk/>
            <pc:sldMk cId="0" sldId="256"/>
            <ac:spMk id="3079" creationId="{30B79E7B-575C-DE09-6919-7D2C4FBB9AC3}"/>
          </ac:spMkLst>
        </pc:spChg>
        <pc:spChg chg="mod">
          <ac:chgData name="Bommer, Hendrik" userId="f7ec5b19-f159-4c7a-aa36-f9f76c3f27b1" providerId="ADAL" clId="{FE59DE48-E078-47D4-B5D7-B0F95F318A61}" dt="2023-01-08T19:31:03.125" v="843" actId="14100"/>
          <ac:spMkLst>
            <pc:docMk/>
            <pc:sldMk cId="0" sldId="256"/>
            <ac:spMk id="3081" creationId="{3D63CA66-CFA9-CCBF-F2A7-DE2631759BD9}"/>
          </ac:spMkLst>
        </pc:spChg>
        <pc:spChg chg="mod">
          <ac:chgData name="Bommer, Hendrik" userId="f7ec5b19-f159-4c7a-aa36-f9f76c3f27b1" providerId="ADAL" clId="{FE59DE48-E078-47D4-B5D7-B0F95F318A61}" dt="2023-01-08T19:30:58.300" v="842" actId="14100"/>
          <ac:spMkLst>
            <pc:docMk/>
            <pc:sldMk cId="0" sldId="256"/>
            <ac:spMk id="3082" creationId="{1249F8F8-E891-C785-4D80-F9EE3F5D5CB0}"/>
          </ac:spMkLst>
        </pc:spChg>
        <pc:spChg chg="del mod">
          <ac:chgData name="Bommer, Hendrik" userId="f7ec5b19-f159-4c7a-aa36-f9f76c3f27b1" providerId="ADAL" clId="{FE59DE48-E078-47D4-B5D7-B0F95F318A61}" dt="2023-01-08T17:02:28.895" v="284" actId="478"/>
          <ac:spMkLst>
            <pc:docMk/>
            <pc:sldMk cId="0" sldId="256"/>
            <ac:spMk id="3083" creationId="{B48A1F49-020C-ADFF-6606-A5FE4C4B2887}"/>
          </ac:spMkLst>
        </pc:spChg>
        <pc:spChg chg="del">
          <ac:chgData name="Bommer, Hendrik" userId="f7ec5b19-f159-4c7a-aa36-f9f76c3f27b1" providerId="ADAL" clId="{FE59DE48-E078-47D4-B5D7-B0F95F318A61}" dt="2023-01-08T16:44:31.004" v="3" actId="478"/>
          <ac:spMkLst>
            <pc:docMk/>
            <pc:sldMk cId="0" sldId="256"/>
            <ac:spMk id="3084" creationId="{9BC965CB-2611-0B70-6091-1C36B6DABA4F}"/>
          </ac:spMkLst>
        </pc:spChg>
        <pc:grpChg chg="del mod">
          <ac:chgData name="Bommer, Hendrik" userId="f7ec5b19-f159-4c7a-aa36-f9f76c3f27b1" providerId="ADAL" clId="{FE59DE48-E078-47D4-B5D7-B0F95F318A61}" dt="2023-01-08T16:44:37.336" v="5" actId="478"/>
          <ac:grpSpMkLst>
            <pc:docMk/>
            <pc:sldMk cId="0" sldId="256"/>
            <ac:grpSpMk id="3086" creationId="{8953EC07-9CE2-9AE2-272E-4372DC8911D1}"/>
          </ac:grpSpMkLst>
        </pc:grpChg>
        <pc:picChg chg="mod">
          <ac:chgData name="Bommer, Hendrik" userId="f7ec5b19-f159-4c7a-aa36-f9f76c3f27b1" providerId="ADAL" clId="{FE59DE48-E078-47D4-B5D7-B0F95F318A61}" dt="2023-01-08T16:44:35.462" v="4" actId="1076"/>
          <ac:picMkLst>
            <pc:docMk/>
            <pc:sldMk cId="0" sldId="256"/>
            <ac:picMk id="7" creationId="{14A4203E-8B5C-8BB8-1B36-9C7DC6B17361}"/>
          </ac:picMkLst>
        </pc:picChg>
        <pc:picChg chg="mod">
          <ac:chgData name="Bommer, Hendrik" userId="f7ec5b19-f159-4c7a-aa36-f9f76c3f27b1" providerId="ADAL" clId="{FE59DE48-E078-47D4-B5D7-B0F95F318A61}" dt="2023-01-08T16:44:35.462" v="4" actId="1076"/>
          <ac:picMkLst>
            <pc:docMk/>
            <pc:sldMk cId="0" sldId="256"/>
            <ac:picMk id="8" creationId="{0D6D835B-0560-E1DC-CD92-E99BDEDEE441}"/>
          </ac:picMkLst>
        </pc:picChg>
        <pc:picChg chg="mod">
          <ac:chgData name="Bommer, Hendrik" userId="f7ec5b19-f159-4c7a-aa36-f9f76c3f27b1" providerId="ADAL" clId="{FE59DE48-E078-47D4-B5D7-B0F95F318A61}" dt="2023-01-08T17:08:16.557" v="292" actId="1076"/>
          <ac:picMkLst>
            <pc:docMk/>
            <pc:sldMk cId="0" sldId="256"/>
            <ac:picMk id="3085" creationId="{D90C7686-B5EE-A71F-E6CB-ACA8E2B6C774}"/>
          </ac:picMkLst>
        </pc:picChg>
        <pc:picChg chg="mod">
          <ac:chgData name="Bommer, Hendrik" userId="f7ec5b19-f159-4c7a-aa36-f9f76c3f27b1" providerId="ADAL" clId="{FE59DE48-E078-47D4-B5D7-B0F95F318A61}" dt="2023-01-08T16:44:35.462" v="4" actId="1076"/>
          <ac:picMkLst>
            <pc:docMk/>
            <pc:sldMk cId="0" sldId="256"/>
            <ac:picMk id="3088" creationId="{AC1AA82B-F972-07AA-442E-4E7FDBFECD4A}"/>
          </ac:picMkLst>
        </pc:picChg>
      </pc:sldChg>
    </pc:docChg>
  </pc:docChgLst>
  <pc:docChgLst>
    <pc:chgData name="AscanioHecker, Damian" userId="S::damian.ascaniohecker@haw-hamburg.de::c5e582ce-8d26-4416-a350-8d9e81ade247" providerId="AD" clId="Web-{7185EF46-4B05-4485-90DF-6E22BD4A5700}"/>
    <pc:docChg chg="modSld">
      <pc:chgData name="AscanioHecker, Damian" userId="S::damian.ascaniohecker@haw-hamburg.de::c5e582ce-8d26-4416-a350-8d9e81ade247" providerId="AD" clId="Web-{7185EF46-4B05-4485-90DF-6E22BD4A5700}" dt="2023-01-12T14:54:58.506" v="4" actId="20577"/>
      <pc:docMkLst>
        <pc:docMk/>
      </pc:docMkLst>
      <pc:sldChg chg="modSp">
        <pc:chgData name="AscanioHecker, Damian" userId="S::damian.ascaniohecker@haw-hamburg.de::c5e582ce-8d26-4416-a350-8d9e81ade247" providerId="AD" clId="Web-{7185EF46-4B05-4485-90DF-6E22BD4A5700}" dt="2023-01-12T14:54:58.506" v="4" actId="20577"/>
        <pc:sldMkLst>
          <pc:docMk/>
          <pc:sldMk cId="0" sldId="256"/>
        </pc:sldMkLst>
        <pc:spChg chg="mod">
          <ac:chgData name="AscanioHecker, Damian" userId="S::damian.ascaniohecker@haw-hamburg.de::c5e582ce-8d26-4416-a350-8d9e81ade247" providerId="AD" clId="Web-{7185EF46-4B05-4485-90DF-6E22BD4A5700}" dt="2023-01-12T14:54:58.506" v="4" actId="20577"/>
          <ac:spMkLst>
            <pc:docMk/>
            <pc:sldMk cId="0" sldId="256"/>
            <ac:spMk id="3078" creationId="{674380A8-BDB4-A240-CD84-E8BBEA0A2838}"/>
          </ac:spMkLst>
        </pc:spChg>
      </pc:sldChg>
    </pc:docChg>
  </pc:docChgLst>
  <pc:docChgLst>
    <pc:chgData name="Touguani, Leila" userId="S::leila.touguani@haw-hamburg.de::7ee6511a-3c9d-4f8a-be90-9bc109328cea" providerId="AD" clId="Web-{3BB7948C-9DAE-47AD-AC96-3202DFF24AC0}"/>
    <pc:docChg chg="modSld">
      <pc:chgData name="Touguani, Leila" userId="S::leila.touguani@haw-hamburg.de::7ee6511a-3c9d-4f8a-be90-9bc109328cea" providerId="AD" clId="Web-{3BB7948C-9DAE-47AD-AC96-3202DFF24AC0}" dt="2023-01-12T16:34:11.728" v="284" actId="20577"/>
      <pc:docMkLst>
        <pc:docMk/>
      </pc:docMkLst>
      <pc:sldChg chg="addSp delSp modSp">
        <pc:chgData name="Touguani, Leila" userId="S::leila.touguani@haw-hamburg.de::7ee6511a-3c9d-4f8a-be90-9bc109328cea" providerId="AD" clId="Web-{3BB7948C-9DAE-47AD-AC96-3202DFF24AC0}" dt="2023-01-12T16:34:11.728" v="284" actId="20577"/>
        <pc:sldMkLst>
          <pc:docMk/>
          <pc:sldMk cId="0" sldId="256"/>
        </pc:sldMkLst>
        <pc:spChg chg="add mod">
          <ac:chgData name="Touguani, Leila" userId="S::leila.touguani@haw-hamburg.de::7ee6511a-3c9d-4f8a-be90-9bc109328cea" providerId="AD" clId="Web-{3BB7948C-9DAE-47AD-AC96-3202DFF24AC0}" dt="2023-01-12T16:34:11.728" v="284" actId="20577"/>
          <ac:spMkLst>
            <pc:docMk/>
            <pc:sldMk cId="0" sldId="256"/>
            <ac:spMk id="4" creationId="{EEF075EE-2B38-635E-B807-0673085AACC2}"/>
          </ac:spMkLst>
        </pc:spChg>
        <pc:spChg chg="add del mod">
          <ac:chgData name="Touguani, Leila" userId="S::leila.touguani@haw-hamburg.de::7ee6511a-3c9d-4f8a-be90-9bc109328cea" providerId="AD" clId="Web-{3BB7948C-9DAE-47AD-AC96-3202DFF24AC0}" dt="2023-01-12T16:04:00.719" v="7"/>
          <ac:spMkLst>
            <pc:docMk/>
            <pc:sldMk cId="0" sldId="256"/>
            <ac:spMk id="6" creationId="{E08A9E9F-DA1D-3CA7-F4A5-D10C9506836D}"/>
          </ac:spMkLst>
        </pc:spChg>
        <pc:spChg chg="add del mod">
          <ac:chgData name="Touguani, Leila" userId="S::leila.touguani@haw-hamburg.de::7ee6511a-3c9d-4f8a-be90-9bc109328cea" providerId="AD" clId="Web-{3BB7948C-9DAE-47AD-AC96-3202DFF24AC0}" dt="2023-01-12T16:09:13.926" v="174"/>
          <ac:spMkLst>
            <pc:docMk/>
            <pc:sldMk cId="0" sldId="256"/>
            <ac:spMk id="16" creationId="{13C19CD3-A6F2-8A6F-57B1-B4D6DDD6237F}"/>
          </ac:spMkLst>
        </pc:spChg>
        <pc:spChg chg="mod">
          <ac:chgData name="Touguani, Leila" userId="S::leila.touguani@haw-hamburg.de::7ee6511a-3c9d-4f8a-be90-9bc109328cea" providerId="AD" clId="Web-{3BB7948C-9DAE-47AD-AC96-3202DFF24AC0}" dt="2023-01-12T16:27:14.535" v="247" actId="20577"/>
          <ac:spMkLst>
            <pc:docMk/>
            <pc:sldMk cId="0" sldId="256"/>
            <ac:spMk id="3075" creationId="{1FB0339E-A755-4E76-BAF0-E3C1E54D7AF7}"/>
          </ac:spMkLst>
        </pc:spChg>
        <pc:graphicFrameChg chg="add del mod">
          <ac:chgData name="Touguani, Leila" userId="S::leila.touguani@haw-hamburg.de::7ee6511a-3c9d-4f8a-be90-9bc109328cea" providerId="AD" clId="Web-{3BB7948C-9DAE-47AD-AC96-3202DFF24AC0}" dt="2023-01-12T16:04:00.719" v="8"/>
          <ac:graphicFrameMkLst>
            <pc:docMk/>
            <pc:sldMk cId="0" sldId="256"/>
            <ac:graphicFrameMk id="5" creationId="{0A56D819-11E4-BFAB-5DF1-641F0CE4A656}"/>
          </ac:graphicFrameMkLst>
        </pc:graphicFrameChg>
        <pc:graphicFrameChg chg="add mod modGraphic">
          <ac:chgData name="Touguani, Leila" userId="S::leila.touguani@haw-hamburg.de::7ee6511a-3c9d-4f8a-be90-9bc109328cea" providerId="AD" clId="Web-{3BB7948C-9DAE-47AD-AC96-3202DFF24AC0}" dt="2023-01-12T16:33:20.993" v="283"/>
          <ac:graphicFrameMkLst>
            <pc:docMk/>
            <pc:sldMk cId="0" sldId="256"/>
            <ac:graphicFrameMk id="8" creationId="{E6B75736-84CD-EA17-BDBD-5BF0E273805D}"/>
          </ac:graphicFrameMkLst>
        </pc:graphicFrameChg>
        <pc:graphicFrameChg chg="add del mod">
          <ac:chgData name="Touguani, Leila" userId="S::leila.touguani@haw-hamburg.de::7ee6511a-3c9d-4f8a-be90-9bc109328cea" providerId="AD" clId="Web-{3BB7948C-9DAE-47AD-AC96-3202DFF24AC0}" dt="2023-01-12T16:09:13.926" v="175"/>
          <ac:graphicFrameMkLst>
            <pc:docMk/>
            <pc:sldMk cId="0" sldId="256"/>
            <ac:graphicFrameMk id="12" creationId="{0BC756A5-CEC5-6FE6-4850-1B544D39050B}"/>
          </ac:graphicFrameMkLst>
        </pc:graphicFrameChg>
      </pc:sldChg>
    </pc:docChg>
  </pc:docChgLst>
  <pc:docChgLst>
    <pc:chgData name="Ascanio Hecker, Damian" userId="S::wmn733@haw-hamburg.de::81e645da-a058-408c-a931-ea959fa49963" providerId="AD" clId="Web-{6F3C8F1E-8D1C-40C1-9FBD-2965B4DF0E32}"/>
    <pc:docChg chg="modSld">
      <pc:chgData name="Ascanio Hecker, Damian" userId="S::wmn733@haw-hamburg.de::81e645da-a058-408c-a931-ea959fa49963" providerId="AD" clId="Web-{6F3C8F1E-8D1C-40C1-9FBD-2965B4DF0E32}" dt="2023-02-22T13:17:05.155" v="3" actId="20577"/>
      <pc:docMkLst>
        <pc:docMk/>
      </pc:docMkLst>
      <pc:sldChg chg="modSp">
        <pc:chgData name="Ascanio Hecker, Damian" userId="S::wmn733@haw-hamburg.de::81e645da-a058-408c-a931-ea959fa49963" providerId="AD" clId="Web-{6F3C8F1E-8D1C-40C1-9FBD-2965B4DF0E32}" dt="2023-02-22T13:17:05.155" v="3" actId="20577"/>
        <pc:sldMkLst>
          <pc:docMk/>
          <pc:sldMk cId="0" sldId="256"/>
        </pc:sldMkLst>
        <pc:spChg chg="mod">
          <ac:chgData name="Ascanio Hecker, Damian" userId="S::wmn733@haw-hamburg.de::81e645da-a058-408c-a931-ea959fa49963" providerId="AD" clId="Web-{6F3C8F1E-8D1C-40C1-9FBD-2965B4DF0E32}" dt="2023-02-22T13:17:05.155" v="3" actId="20577"/>
          <ac:spMkLst>
            <pc:docMk/>
            <pc:sldMk cId="0" sldId="256"/>
            <ac:spMk id="3079" creationId="{30B79E7B-575C-DE09-6919-7D2C4FBB9AC3}"/>
          </ac:spMkLst>
        </pc:spChg>
      </pc:sldChg>
    </pc:docChg>
  </pc:docChgLst>
  <pc:docChgLst>
    <pc:chgData name="AscanioHecker, Damian" userId="S::damian.ascaniohecker@haw-hamburg.de::c5e582ce-8d26-4416-a350-8d9e81ade247" providerId="AD" clId="Web-{830CEFA9-9A67-4F96-AF98-F75869FF4A93}"/>
    <pc:docChg chg="modSld">
      <pc:chgData name="AscanioHecker, Damian" userId="S::damian.ascaniohecker@haw-hamburg.de::c5e582ce-8d26-4416-a350-8d9e81ade247" providerId="AD" clId="Web-{830CEFA9-9A67-4F96-AF98-F75869FF4A93}" dt="2023-01-12T17:14:35.665" v="611" actId="20577"/>
      <pc:docMkLst>
        <pc:docMk/>
      </pc:docMkLst>
      <pc:sldChg chg="modSp">
        <pc:chgData name="AscanioHecker, Damian" userId="S::damian.ascaniohecker@haw-hamburg.de::c5e582ce-8d26-4416-a350-8d9e81ade247" providerId="AD" clId="Web-{830CEFA9-9A67-4F96-AF98-F75869FF4A93}" dt="2023-01-12T17:14:35.665" v="611" actId="20577"/>
        <pc:sldMkLst>
          <pc:docMk/>
          <pc:sldMk cId="0" sldId="256"/>
        </pc:sldMkLst>
        <pc:spChg chg="mod">
          <ac:chgData name="AscanioHecker, Damian" userId="S::damian.ascaniohecker@haw-hamburg.de::c5e582ce-8d26-4416-a350-8d9e81ade247" providerId="AD" clId="Web-{830CEFA9-9A67-4F96-AF98-F75869FF4A93}" dt="2023-01-12T17:14:35.665" v="611" actId="20577"/>
          <ac:spMkLst>
            <pc:docMk/>
            <pc:sldMk cId="0" sldId="256"/>
            <ac:spMk id="3078" creationId="{674380A8-BDB4-A240-CD84-E8BBEA0A2838}"/>
          </ac:spMkLst>
        </pc:spChg>
      </pc:sldChg>
    </pc:docChg>
  </pc:docChgLst>
  <pc:docChgLst>
    <pc:chgData name="AscanioHecker, Damian" userId="S::damian.ascaniohecker@haw-hamburg.de::c5e582ce-8d26-4416-a350-8d9e81ade247" providerId="AD" clId="Web-{E7DB34DD-77EC-484A-9092-433A0370DAF0}"/>
    <pc:docChg chg="modSld">
      <pc:chgData name="AscanioHecker, Damian" userId="S::damian.ascaniohecker@haw-hamburg.de::c5e582ce-8d26-4416-a350-8d9e81ade247" providerId="AD" clId="Web-{E7DB34DD-77EC-484A-9092-433A0370DAF0}" dt="2023-01-12T16:17:38.427" v="48" actId="20577"/>
      <pc:docMkLst>
        <pc:docMk/>
      </pc:docMkLst>
      <pc:sldChg chg="modSp">
        <pc:chgData name="AscanioHecker, Damian" userId="S::damian.ascaniohecker@haw-hamburg.de::c5e582ce-8d26-4416-a350-8d9e81ade247" providerId="AD" clId="Web-{E7DB34DD-77EC-484A-9092-433A0370DAF0}" dt="2023-01-12T16:17:38.427" v="48" actId="20577"/>
        <pc:sldMkLst>
          <pc:docMk/>
          <pc:sldMk cId="0" sldId="256"/>
        </pc:sldMkLst>
        <pc:spChg chg="mod">
          <ac:chgData name="AscanioHecker, Damian" userId="S::damian.ascaniohecker@haw-hamburg.de::c5e582ce-8d26-4416-a350-8d9e81ade247" providerId="AD" clId="Web-{E7DB34DD-77EC-484A-9092-433A0370DAF0}" dt="2023-01-12T15:58:48.988" v="1" actId="1076"/>
          <ac:spMkLst>
            <pc:docMk/>
            <pc:sldMk cId="0" sldId="256"/>
            <ac:spMk id="2" creationId="{6F99496C-E727-08E9-3C59-530053079173}"/>
          </ac:spMkLst>
        </pc:spChg>
        <pc:spChg chg="mod">
          <ac:chgData name="AscanioHecker, Damian" userId="S::damian.ascaniohecker@haw-hamburg.de::c5e582ce-8d26-4416-a350-8d9e81ade247" providerId="AD" clId="Web-{E7DB34DD-77EC-484A-9092-433A0370DAF0}" dt="2023-01-12T16:17:38.427" v="48" actId="20577"/>
          <ac:spMkLst>
            <pc:docMk/>
            <pc:sldMk cId="0" sldId="256"/>
            <ac:spMk id="3078" creationId="{674380A8-BDB4-A240-CD84-E8BBEA0A2838}"/>
          </ac:spMkLst>
        </pc:spChg>
      </pc:sldChg>
    </pc:docChg>
  </pc:docChgLst>
  <pc:docChgLst>
    <pc:chgData name="Lundegard, Garrett" userId="2733d6de-b628-45af-995f-20995f7c9c70" providerId="ADAL" clId="{BCAD9E02-70DC-4110-A2EE-4006B114CE25}"/>
    <pc:docChg chg="undo redo custSel modSld">
      <pc:chgData name="Lundegard, Garrett" userId="2733d6de-b628-45af-995f-20995f7c9c70" providerId="ADAL" clId="{BCAD9E02-70DC-4110-A2EE-4006B114CE25}" dt="2023-01-13T14:34:38.649" v="2893" actId="114"/>
      <pc:docMkLst>
        <pc:docMk/>
      </pc:docMkLst>
      <pc:sldChg chg="addSp delSp modSp mod addCm delCm">
        <pc:chgData name="Lundegard, Garrett" userId="2733d6de-b628-45af-995f-20995f7c9c70" providerId="ADAL" clId="{BCAD9E02-70DC-4110-A2EE-4006B114CE25}" dt="2023-01-13T14:34:38.649" v="2893" actId="114"/>
        <pc:sldMkLst>
          <pc:docMk/>
          <pc:sldMk cId="0" sldId="256"/>
        </pc:sldMkLst>
        <pc:spChg chg="add mod ord">
          <ac:chgData name="Lundegard, Garrett" userId="2733d6de-b628-45af-995f-20995f7c9c70" providerId="ADAL" clId="{BCAD9E02-70DC-4110-A2EE-4006B114CE25}" dt="2023-01-12T17:51:48.329" v="1661" actId="14100"/>
          <ac:spMkLst>
            <pc:docMk/>
            <pc:sldMk cId="0" sldId="256"/>
            <ac:spMk id="2" creationId="{6F99496C-E727-08E9-3C59-530053079173}"/>
          </ac:spMkLst>
        </pc:spChg>
        <pc:spChg chg="mod">
          <ac:chgData name="Lundegard, Garrett" userId="2733d6de-b628-45af-995f-20995f7c9c70" providerId="ADAL" clId="{BCAD9E02-70DC-4110-A2EE-4006B114CE25}" dt="2023-01-12T16:55:24.952" v="1553" actId="1076"/>
          <ac:spMkLst>
            <pc:docMk/>
            <pc:sldMk cId="0" sldId="256"/>
            <ac:spMk id="3" creationId="{D022B013-81EE-308F-F804-F371ECA514CD}"/>
          </ac:spMkLst>
        </pc:spChg>
        <pc:spChg chg="mod">
          <ac:chgData name="Lundegard, Garrett" userId="2733d6de-b628-45af-995f-20995f7c9c70" providerId="ADAL" clId="{BCAD9E02-70DC-4110-A2EE-4006B114CE25}" dt="2023-01-12T18:47:02.309" v="2865" actId="114"/>
          <ac:spMkLst>
            <pc:docMk/>
            <pc:sldMk cId="0" sldId="256"/>
            <ac:spMk id="7" creationId="{91789F5F-4927-D5C1-64DA-372EAD05E7AD}"/>
          </ac:spMkLst>
        </pc:spChg>
        <pc:spChg chg="add mod">
          <ac:chgData name="Lundegard, Garrett" userId="2733d6de-b628-45af-995f-20995f7c9c70" providerId="ADAL" clId="{BCAD9E02-70DC-4110-A2EE-4006B114CE25}" dt="2023-01-13T08:07:30.194" v="2892" actId="20577"/>
          <ac:spMkLst>
            <pc:docMk/>
            <pc:sldMk cId="0" sldId="256"/>
            <ac:spMk id="26" creationId="{AA2F366B-2225-C8AF-6633-BF29BF8C5675}"/>
          </ac:spMkLst>
        </pc:spChg>
        <pc:spChg chg="mod">
          <ac:chgData name="Lundegard, Garrett" userId="2733d6de-b628-45af-995f-20995f7c9c70" providerId="ADAL" clId="{BCAD9E02-70DC-4110-A2EE-4006B114CE25}" dt="2023-01-12T18:29:20.617" v="2818" actId="1076"/>
          <ac:spMkLst>
            <pc:docMk/>
            <pc:sldMk cId="0" sldId="256"/>
            <ac:spMk id="61" creationId="{9AABA81A-F3E4-0D98-FB89-3B3A2832F05E}"/>
          </ac:spMkLst>
        </pc:spChg>
        <pc:spChg chg="mod">
          <ac:chgData name="Lundegard, Garrett" userId="2733d6de-b628-45af-995f-20995f7c9c70" providerId="ADAL" clId="{BCAD9E02-70DC-4110-A2EE-4006B114CE25}" dt="2023-01-12T18:48:33.502" v="2872" actId="20577"/>
          <ac:spMkLst>
            <pc:docMk/>
            <pc:sldMk cId="0" sldId="256"/>
            <ac:spMk id="3075" creationId="{1FB0339E-A755-4E76-BAF0-E3C1E54D7AF7}"/>
          </ac:spMkLst>
        </pc:spChg>
        <pc:spChg chg="mod">
          <ac:chgData name="Lundegard, Garrett" userId="2733d6de-b628-45af-995f-20995f7c9c70" providerId="ADAL" clId="{BCAD9E02-70DC-4110-A2EE-4006B114CE25}" dt="2023-01-12T18:49:05.633" v="2873" actId="313"/>
          <ac:spMkLst>
            <pc:docMk/>
            <pc:sldMk cId="0" sldId="256"/>
            <ac:spMk id="3076" creationId="{2C02A413-C3D3-C7DA-D2ED-0A2B07EB0C9C}"/>
          </ac:spMkLst>
        </pc:spChg>
        <pc:spChg chg="mod">
          <ac:chgData name="Lundegard, Garrett" userId="2733d6de-b628-45af-995f-20995f7c9c70" providerId="ADAL" clId="{BCAD9E02-70DC-4110-A2EE-4006B114CE25}" dt="2023-01-08T17:13:15.529" v="270" actId="1076"/>
          <ac:spMkLst>
            <pc:docMk/>
            <pc:sldMk cId="0" sldId="256"/>
            <ac:spMk id="3077" creationId="{62F69646-D443-404B-D12B-38025DD2C62B}"/>
          </ac:spMkLst>
        </pc:spChg>
        <pc:spChg chg="mod">
          <ac:chgData name="Lundegard, Garrett" userId="2733d6de-b628-45af-995f-20995f7c9c70" providerId="ADAL" clId="{BCAD9E02-70DC-4110-A2EE-4006B114CE25}" dt="2023-01-13T14:34:38.649" v="2893" actId="114"/>
          <ac:spMkLst>
            <pc:docMk/>
            <pc:sldMk cId="0" sldId="256"/>
            <ac:spMk id="3078" creationId="{674380A8-BDB4-A240-CD84-E8BBEA0A2838}"/>
          </ac:spMkLst>
        </pc:spChg>
        <pc:spChg chg="mod">
          <ac:chgData name="Lundegard, Garrett" userId="2733d6de-b628-45af-995f-20995f7c9c70" providerId="ADAL" clId="{BCAD9E02-70DC-4110-A2EE-4006B114CE25}" dt="2023-01-12T16:55:07.088" v="1551" actId="1076"/>
          <ac:spMkLst>
            <pc:docMk/>
            <pc:sldMk cId="0" sldId="256"/>
            <ac:spMk id="3079" creationId="{30B79E7B-575C-DE09-6919-7D2C4FBB9AC3}"/>
          </ac:spMkLst>
        </pc:spChg>
        <pc:spChg chg="mod">
          <ac:chgData name="Lundegard, Garrett" userId="2733d6de-b628-45af-995f-20995f7c9c70" providerId="ADAL" clId="{BCAD9E02-70DC-4110-A2EE-4006B114CE25}" dt="2023-01-12T16:47:31.200" v="1542" actId="14100"/>
          <ac:spMkLst>
            <pc:docMk/>
            <pc:sldMk cId="0" sldId="256"/>
            <ac:spMk id="3082" creationId="{1249F8F8-E891-C785-4D80-F9EE3F5D5CB0}"/>
          </ac:spMkLst>
        </pc:spChg>
        <pc:picChg chg="add del mod">
          <ac:chgData name="Lundegard, Garrett" userId="2733d6de-b628-45af-995f-20995f7c9c70" providerId="ADAL" clId="{BCAD9E02-70DC-4110-A2EE-4006B114CE25}" dt="2023-01-12T15:43:21.567" v="325" actId="478"/>
          <ac:picMkLst>
            <pc:docMk/>
            <pc:sldMk cId="0" sldId="256"/>
            <ac:picMk id="4" creationId="{9C44B887-AAA9-F22E-41D7-41386AD7DAAC}"/>
          </ac:picMkLst>
        </pc:picChg>
        <pc:picChg chg="add del mod">
          <ac:chgData name="Lundegard, Garrett" userId="2733d6de-b628-45af-995f-20995f7c9c70" providerId="ADAL" clId="{BCAD9E02-70DC-4110-A2EE-4006B114CE25}" dt="2023-01-12T15:43:22.989" v="326" actId="478"/>
          <ac:picMkLst>
            <pc:docMk/>
            <pc:sldMk cId="0" sldId="256"/>
            <ac:picMk id="6" creationId="{4256C1D4-3B22-BF08-A315-543ACDB07A35}"/>
          </ac:picMkLst>
        </pc:picChg>
        <pc:picChg chg="del mod modCrop">
          <ac:chgData name="Lundegard, Garrett" userId="2733d6de-b628-45af-995f-20995f7c9c70" providerId="ADAL" clId="{BCAD9E02-70DC-4110-A2EE-4006B114CE25}" dt="2023-01-12T18:31:06.125" v="2840" actId="478"/>
          <ac:picMkLst>
            <pc:docMk/>
            <pc:sldMk cId="0" sldId="256"/>
            <ac:picMk id="6" creationId="{71B441AD-58A5-B5FB-ED15-9B6797F00782}"/>
          </ac:picMkLst>
        </pc:picChg>
        <pc:picChg chg="add del mod">
          <ac:chgData name="Lundegard, Garrett" userId="2733d6de-b628-45af-995f-20995f7c9c70" providerId="ADAL" clId="{BCAD9E02-70DC-4110-A2EE-4006B114CE25}" dt="2023-01-12T16:25:46.990" v="767" actId="478"/>
          <ac:picMkLst>
            <pc:docMk/>
            <pc:sldMk cId="0" sldId="256"/>
            <ac:picMk id="7" creationId="{DD05BD10-4BD2-D0F9-6437-F5E56721B184}"/>
          </ac:picMkLst>
        </pc:picChg>
        <pc:picChg chg="add del mod">
          <ac:chgData name="Lundegard, Garrett" userId="2733d6de-b628-45af-995f-20995f7c9c70" providerId="ADAL" clId="{BCAD9E02-70DC-4110-A2EE-4006B114CE25}" dt="2023-01-12T15:35:23.781" v="310" actId="478"/>
          <ac:picMkLst>
            <pc:docMk/>
            <pc:sldMk cId="0" sldId="256"/>
            <ac:picMk id="8" creationId="{4CAFDD3B-FC9E-AB8D-3F63-54A20ED1F692}"/>
          </ac:picMkLst>
        </pc:picChg>
        <pc:picChg chg="add del mod">
          <ac:chgData name="Lundegard, Garrett" userId="2733d6de-b628-45af-995f-20995f7c9c70" providerId="ADAL" clId="{BCAD9E02-70DC-4110-A2EE-4006B114CE25}" dt="2023-01-12T15:35:25.657" v="311" actId="478"/>
          <ac:picMkLst>
            <pc:docMk/>
            <pc:sldMk cId="0" sldId="256"/>
            <ac:picMk id="10" creationId="{9F1FD550-A60F-5ADD-47BA-C1F51C5F687B}"/>
          </ac:picMkLst>
        </pc:picChg>
        <pc:picChg chg="add del mod">
          <ac:chgData name="Lundegard, Garrett" userId="2733d6de-b628-45af-995f-20995f7c9c70" providerId="ADAL" clId="{BCAD9E02-70DC-4110-A2EE-4006B114CE25}" dt="2023-01-12T16:25:46.990" v="767" actId="478"/>
          <ac:picMkLst>
            <pc:docMk/>
            <pc:sldMk cId="0" sldId="256"/>
            <ac:picMk id="11" creationId="{73CF5C07-B8D4-C453-3CEA-0CA7236740C2}"/>
          </ac:picMkLst>
        </pc:picChg>
        <pc:picChg chg="add del mod">
          <ac:chgData name="Lundegard, Garrett" userId="2733d6de-b628-45af-995f-20995f7c9c70" providerId="ADAL" clId="{BCAD9E02-70DC-4110-A2EE-4006B114CE25}" dt="2023-01-12T16:25:46.990" v="767" actId="478"/>
          <ac:picMkLst>
            <pc:docMk/>
            <pc:sldMk cId="0" sldId="256"/>
            <ac:picMk id="13" creationId="{C522FF99-14BD-CA1F-09EC-5AE5093B8538}"/>
          </ac:picMkLst>
        </pc:picChg>
        <pc:picChg chg="add del mod">
          <ac:chgData name="Lundegard, Garrett" userId="2733d6de-b628-45af-995f-20995f7c9c70" providerId="ADAL" clId="{BCAD9E02-70DC-4110-A2EE-4006B114CE25}" dt="2023-01-12T16:25:46.990" v="767" actId="478"/>
          <ac:picMkLst>
            <pc:docMk/>
            <pc:sldMk cId="0" sldId="256"/>
            <ac:picMk id="15" creationId="{906048C6-9056-F28B-23CC-A4023E1AACC1}"/>
          </ac:picMkLst>
        </pc:picChg>
        <pc:picChg chg="add del mod">
          <ac:chgData name="Lundegard, Garrett" userId="2733d6de-b628-45af-995f-20995f7c9c70" providerId="ADAL" clId="{BCAD9E02-70DC-4110-A2EE-4006B114CE25}" dt="2023-01-12T15:57:35.526" v="371" actId="478"/>
          <ac:picMkLst>
            <pc:docMk/>
            <pc:sldMk cId="0" sldId="256"/>
            <ac:picMk id="17" creationId="{2D016B3C-F41B-83C1-D8D3-896B4A53A738}"/>
          </ac:picMkLst>
        </pc:picChg>
        <pc:picChg chg="add del mod">
          <ac:chgData name="Lundegard, Garrett" userId="2733d6de-b628-45af-995f-20995f7c9c70" providerId="ADAL" clId="{BCAD9E02-70DC-4110-A2EE-4006B114CE25}" dt="2023-01-12T16:25:43.407" v="766" actId="21"/>
          <ac:picMkLst>
            <pc:docMk/>
            <pc:sldMk cId="0" sldId="256"/>
            <ac:picMk id="18" creationId="{89918F55-BF48-F31A-C4B8-8A82C22CA1B7}"/>
          </ac:picMkLst>
        </pc:picChg>
        <pc:picChg chg="add del mod">
          <ac:chgData name="Lundegard, Garrett" userId="2733d6de-b628-45af-995f-20995f7c9c70" providerId="ADAL" clId="{BCAD9E02-70DC-4110-A2EE-4006B114CE25}" dt="2023-01-12T16:25:43.407" v="766" actId="21"/>
          <ac:picMkLst>
            <pc:docMk/>
            <pc:sldMk cId="0" sldId="256"/>
            <ac:picMk id="19" creationId="{6399A5AC-1563-A53F-F490-CBB3A155E025}"/>
          </ac:picMkLst>
        </pc:picChg>
        <pc:picChg chg="add del mod">
          <ac:chgData name="Lundegard, Garrett" userId="2733d6de-b628-45af-995f-20995f7c9c70" providerId="ADAL" clId="{BCAD9E02-70DC-4110-A2EE-4006B114CE25}" dt="2023-01-12T16:25:43.407" v="766" actId="21"/>
          <ac:picMkLst>
            <pc:docMk/>
            <pc:sldMk cId="0" sldId="256"/>
            <ac:picMk id="20" creationId="{664B4656-933F-EE4B-6963-C10B832FB62B}"/>
          </ac:picMkLst>
        </pc:picChg>
        <pc:picChg chg="add del mod">
          <ac:chgData name="Lundegard, Garrett" userId="2733d6de-b628-45af-995f-20995f7c9c70" providerId="ADAL" clId="{BCAD9E02-70DC-4110-A2EE-4006B114CE25}" dt="2023-01-12T16:25:43.407" v="766" actId="21"/>
          <ac:picMkLst>
            <pc:docMk/>
            <pc:sldMk cId="0" sldId="256"/>
            <ac:picMk id="21" creationId="{78C211DA-28E9-B6D9-C928-E10215100331}"/>
          </ac:picMkLst>
        </pc:picChg>
        <pc:picChg chg="add mod">
          <ac:chgData name="Lundegard, Garrett" userId="2733d6de-b628-45af-995f-20995f7c9c70" providerId="ADAL" clId="{BCAD9E02-70DC-4110-A2EE-4006B114CE25}" dt="2023-01-12T18:04:55.636" v="2713" actId="14100"/>
          <ac:picMkLst>
            <pc:docMk/>
            <pc:sldMk cId="0" sldId="256"/>
            <ac:picMk id="22" creationId="{A51C86CB-F482-0B73-6C5B-050E96B17B3D}"/>
          </ac:picMkLst>
        </pc:picChg>
        <pc:picChg chg="add mod">
          <ac:chgData name="Lundegard, Garrett" userId="2733d6de-b628-45af-995f-20995f7c9c70" providerId="ADAL" clId="{BCAD9E02-70DC-4110-A2EE-4006B114CE25}" dt="2023-01-12T17:55:54.620" v="2004" actId="1076"/>
          <ac:picMkLst>
            <pc:docMk/>
            <pc:sldMk cId="0" sldId="256"/>
            <ac:picMk id="23" creationId="{E6AFC935-3D43-A86D-8B46-2131957BF977}"/>
          </ac:picMkLst>
        </pc:picChg>
        <pc:picChg chg="add mod">
          <ac:chgData name="Lundegard, Garrett" userId="2733d6de-b628-45af-995f-20995f7c9c70" providerId="ADAL" clId="{BCAD9E02-70DC-4110-A2EE-4006B114CE25}" dt="2023-01-12T18:04:58.715" v="2714" actId="14100"/>
          <ac:picMkLst>
            <pc:docMk/>
            <pc:sldMk cId="0" sldId="256"/>
            <ac:picMk id="24" creationId="{84EA1088-48CE-F559-676B-D203AD25D633}"/>
          </ac:picMkLst>
        </pc:picChg>
        <pc:picChg chg="add mod">
          <ac:chgData name="Lundegard, Garrett" userId="2733d6de-b628-45af-995f-20995f7c9c70" providerId="ADAL" clId="{BCAD9E02-70DC-4110-A2EE-4006B114CE25}" dt="2023-01-12T17:56:12.221" v="2009" actId="1076"/>
          <ac:picMkLst>
            <pc:docMk/>
            <pc:sldMk cId="0" sldId="256"/>
            <ac:picMk id="25" creationId="{21A6A0AF-BF83-B4A5-6876-9289DC4C9710}"/>
          </ac:picMkLst>
        </pc:picChg>
        <pc:picChg chg="del mod">
          <ac:chgData name="Lundegard, Garrett" userId="2733d6de-b628-45af-995f-20995f7c9c70" providerId="ADAL" clId="{BCAD9E02-70DC-4110-A2EE-4006B114CE25}" dt="2023-01-12T18:30:55.962" v="2835" actId="478"/>
          <ac:picMkLst>
            <pc:docMk/>
            <pc:sldMk cId="0" sldId="256"/>
            <ac:picMk id="27" creationId="{D3F6229D-7C5B-50F5-9EB4-306174149158}"/>
          </ac:picMkLst>
        </pc:picChg>
        <pc:picChg chg="add mod">
          <ac:chgData name="Lundegard, Garrett" userId="2733d6de-b628-45af-995f-20995f7c9c70" providerId="ADAL" clId="{BCAD9E02-70DC-4110-A2EE-4006B114CE25}" dt="2023-01-12T18:32:03.227" v="2852" actId="1076"/>
          <ac:picMkLst>
            <pc:docMk/>
            <pc:sldMk cId="0" sldId="256"/>
            <ac:picMk id="28" creationId="{E97A621A-4629-5952-B33E-2D23C438C75B}"/>
          </ac:picMkLst>
        </pc:picChg>
        <pc:picChg chg="add mod">
          <ac:chgData name="Lundegard, Garrett" userId="2733d6de-b628-45af-995f-20995f7c9c70" providerId="ADAL" clId="{BCAD9E02-70DC-4110-A2EE-4006B114CE25}" dt="2023-01-12T18:31:49.952" v="2848" actId="1076"/>
          <ac:picMkLst>
            <pc:docMk/>
            <pc:sldMk cId="0" sldId="256"/>
            <ac:picMk id="29" creationId="{49A0BFC3-644D-C9C6-7B7C-9BAB64F4D3C6}"/>
          </ac:picMkLst>
        </pc:picChg>
        <pc:picChg chg="mod">
          <ac:chgData name="Lundegard, Garrett" userId="2733d6de-b628-45af-995f-20995f7c9c70" providerId="ADAL" clId="{BCAD9E02-70DC-4110-A2EE-4006B114CE25}" dt="2023-01-12T18:53:50.431" v="2875" actId="1076"/>
          <ac:picMkLst>
            <pc:docMk/>
            <pc:sldMk cId="0" sldId="256"/>
            <ac:picMk id="3085" creationId="{D90C7686-B5EE-A71F-E6CB-ACA8E2B6C774}"/>
          </ac:picMkLst>
        </pc:picChg>
        <pc:extLst>
          <p:ext xmlns:p="http://schemas.openxmlformats.org/presentationml/2006/main" uri="{D6D511B9-2390-475A-947B-AFAB55BFBCF1}">
            <pc226:cmChg xmlns:pc226="http://schemas.microsoft.com/office/powerpoint/2022/06/main/command" chg="add del">
              <pc226:chgData name="Lundegard, Garrett" userId="2733d6de-b628-45af-995f-20995f7c9c70" providerId="ADAL" clId="{BCAD9E02-70DC-4110-A2EE-4006B114CE25}" dt="2023-01-08T17:04:32.789" v="1"/>
              <pc2:cmMkLst xmlns:pc2="http://schemas.microsoft.com/office/powerpoint/2019/9/main/command">
                <pc:docMk/>
                <pc:sldMk cId="0" sldId="256"/>
                <pc2:cmMk id="{E2D32C7C-7F1D-49E5-B80F-A0BF5273C229}"/>
              </pc2:cmMkLst>
            </pc226:cmChg>
          </p:ext>
        </pc:extLst>
      </pc:sldChg>
    </pc:docChg>
  </pc:docChgLst>
  <pc:docChgLst>
    <pc:chgData name="Ascanio Hecker, Damian" userId="S::wmn733@haw-hamburg.de::81e645da-a058-408c-a931-ea959fa49963" providerId="AD" clId="Web-{BE499E48-3FDB-41A3-B30F-E57537DBC3FC}"/>
    <pc:docChg chg="modSld">
      <pc:chgData name="Ascanio Hecker, Damian" userId="S::wmn733@haw-hamburg.de::81e645da-a058-408c-a931-ea959fa49963" providerId="AD" clId="Web-{BE499E48-3FDB-41A3-B30F-E57537DBC3FC}" dt="2023-02-23T12:12:59.147" v="4" actId="20577"/>
      <pc:docMkLst>
        <pc:docMk/>
      </pc:docMkLst>
      <pc:sldChg chg="modSp">
        <pc:chgData name="Ascanio Hecker, Damian" userId="S::wmn733@haw-hamburg.de::81e645da-a058-408c-a931-ea959fa49963" providerId="AD" clId="Web-{BE499E48-3FDB-41A3-B30F-E57537DBC3FC}" dt="2023-02-23T12:12:59.147" v="4" actId="20577"/>
        <pc:sldMkLst>
          <pc:docMk/>
          <pc:sldMk cId="0" sldId="256"/>
        </pc:sldMkLst>
        <pc:spChg chg="mod">
          <ac:chgData name="Ascanio Hecker, Damian" userId="S::wmn733@haw-hamburg.de::81e645da-a058-408c-a931-ea959fa49963" providerId="AD" clId="Web-{BE499E48-3FDB-41A3-B30F-E57537DBC3FC}" dt="2023-02-23T12:12:59.147" v="4" actId="20577"/>
          <ac:spMkLst>
            <pc:docMk/>
            <pc:sldMk cId="0" sldId="256"/>
            <ac:spMk id="3076" creationId="{2C02A413-C3D3-C7DA-D2ED-0A2B07EB0C9C}"/>
          </ac:spMkLst>
        </pc:spChg>
      </pc:sldChg>
    </pc:docChg>
  </pc:docChgLst>
  <pc:docChgLst>
    <pc:chgData name="AscanioHecker, Damian" userId="S::damian.ascaniohecker@haw-hamburg.de::c5e582ce-8d26-4416-a350-8d9e81ade247" providerId="AD" clId="Web-{6A2699EF-77D4-4495-A167-D32F973CEBFA}"/>
    <pc:docChg chg="modSld">
      <pc:chgData name="AscanioHecker, Damian" userId="S::damian.ascaniohecker@haw-hamburg.de::c5e582ce-8d26-4416-a350-8d9e81ade247" providerId="AD" clId="Web-{6A2699EF-77D4-4495-A167-D32F973CEBFA}" dt="2023-01-12T18:35:01.505" v="332" actId="14100"/>
      <pc:docMkLst>
        <pc:docMk/>
      </pc:docMkLst>
      <pc:sldChg chg="modSp">
        <pc:chgData name="AscanioHecker, Damian" userId="S::damian.ascaniohecker@haw-hamburg.de::c5e582ce-8d26-4416-a350-8d9e81ade247" providerId="AD" clId="Web-{6A2699EF-77D4-4495-A167-D32F973CEBFA}" dt="2023-01-12T18:35:01.505" v="332" actId="14100"/>
        <pc:sldMkLst>
          <pc:docMk/>
          <pc:sldMk cId="0" sldId="256"/>
        </pc:sldMkLst>
        <pc:spChg chg="mod">
          <ac:chgData name="AscanioHecker, Damian" userId="S::damian.ascaniohecker@haw-hamburg.de::c5e582ce-8d26-4416-a350-8d9e81ade247" providerId="AD" clId="Web-{6A2699EF-77D4-4495-A167-D32F973CEBFA}" dt="2023-01-12T18:11:58.554" v="331" actId="20577"/>
          <ac:spMkLst>
            <pc:docMk/>
            <pc:sldMk cId="0" sldId="256"/>
            <ac:spMk id="3078" creationId="{674380A8-BDB4-A240-CD84-E8BBEA0A2838}"/>
          </ac:spMkLst>
        </pc:spChg>
        <pc:picChg chg="mod">
          <ac:chgData name="AscanioHecker, Damian" userId="S::damian.ascaniohecker@haw-hamburg.de::c5e582ce-8d26-4416-a350-8d9e81ade247" providerId="AD" clId="Web-{6A2699EF-77D4-4495-A167-D32F973CEBFA}" dt="2023-01-12T18:35:01.505" v="332" actId="14100"/>
          <ac:picMkLst>
            <pc:docMk/>
            <pc:sldMk cId="0" sldId="256"/>
            <ac:picMk id="3085" creationId="{D90C7686-B5EE-A71F-E6CB-ACA8E2B6C774}"/>
          </ac:picMkLst>
        </pc:picChg>
      </pc:sldChg>
    </pc:docChg>
  </pc:docChgLst>
  <pc:docChgLst>
    <pc:chgData name="AscanioHecker, Damian" userId="S::damian.ascaniohecker@haw-hamburg.de::c5e582ce-8d26-4416-a350-8d9e81ade247" providerId="AD" clId="Web-{C8E3C318-CA2B-4948-9B3A-9ABBF5C2F603}"/>
    <pc:docChg chg="modSld">
      <pc:chgData name="AscanioHecker, Damian" userId="S::damian.ascaniohecker@haw-hamburg.de::c5e582ce-8d26-4416-a350-8d9e81ade247" providerId="AD" clId="Web-{C8E3C318-CA2B-4948-9B3A-9ABBF5C2F603}" dt="2023-01-12T14:29:09.408" v="0" actId="1076"/>
      <pc:docMkLst>
        <pc:docMk/>
      </pc:docMkLst>
      <pc:sldChg chg="modSp">
        <pc:chgData name="AscanioHecker, Damian" userId="S::damian.ascaniohecker@haw-hamburg.de::c5e582ce-8d26-4416-a350-8d9e81ade247" providerId="AD" clId="Web-{C8E3C318-CA2B-4948-9B3A-9ABBF5C2F603}" dt="2023-01-12T14:29:09.408" v="0" actId="1076"/>
        <pc:sldMkLst>
          <pc:docMk/>
          <pc:sldMk cId="0" sldId="256"/>
        </pc:sldMkLst>
        <pc:spChg chg="mod">
          <ac:chgData name="AscanioHecker, Damian" userId="S::damian.ascaniohecker@haw-hamburg.de::c5e582ce-8d26-4416-a350-8d9e81ade247" providerId="AD" clId="Web-{C8E3C318-CA2B-4948-9B3A-9ABBF5C2F603}" dt="2023-01-12T14:29:09.408" v="0" actId="1076"/>
          <ac:spMkLst>
            <pc:docMk/>
            <pc:sldMk cId="0" sldId="256"/>
            <ac:spMk id="61" creationId="{9AABA81A-F3E4-0D98-FB89-3B3A2832F05E}"/>
          </ac:spMkLst>
        </pc:spChg>
      </pc:sldChg>
    </pc:docChg>
  </pc:docChgLst>
  <pc:docChgLst>
    <pc:chgData name="Ascanio Hecker, Damian" userId="S::wmn733@haw-hamburg.de::81e645da-a058-408c-a931-ea959fa49963" providerId="AD" clId="Web-{58E90B18-3120-4B69-A750-01892E4D2A89}"/>
    <pc:docChg chg="modSld">
      <pc:chgData name="Ascanio Hecker, Damian" userId="S::wmn733@haw-hamburg.de::81e645da-a058-408c-a931-ea959fa49963" providerId="AD" clId="Web-{58E90B18-3120-4B69-A750-01892E4D2A89}" dt="2023-02-22T13:34:16.711" v="25" actId="20577"/>
      <pc:docMkLst>
        <pc:docMk/>
      </pc:docMkLst>
      <pc:sldChg chg="modSp">
        <pc:chgData name="Ascanio Hecker, Damian" userId="S::wmn733@haw-hamburg.de::81e645da-a058-408c-a931-ea959fa49963" providerId="AD" clId="Web-{58E90B18-3120-4B69-A750-01892E4D2A89}" dt="2023-02-22T13:34:16.711" v="25" actId="20577"/>
        <pc:sldMkLst>
          <pc:docMk/>
          <pc:sldMk cId="0" sldId="256"/>
        </pc:sldMkLst>
        <pc:spChg chg="mod">
          <ac:chgData name="Ascanio Hecker, Damian" userId="S::wmn733@haw-hamburg.de::81e645da-a058-408c-a931-ea959fa49963" providerId="AD" clId="Web-{58E90B18-3120-4B69-A750-01892E4D2A89}" dt="2023-02-22T13:31:06.533" v="23" actId="20577"/>
          <ac:spMkLst>
            <pc:docMk/>
            <pc:sldMk cId="0" sldId="256"/>
            <ac:spMk id="9" creationId="{6BFFB06B-6C2E-EED0-7F00-C2E08454786C}"/>
          </ac:spMkLst>
        </pc:spChg>
        <pc:spChg chg="mod">
          <ac:chgData name="Ascanio Hecker, Damian" userId="S::wmn733@haw-hamburg.de::81e645da-a058-408c-a931-ea959fa49963" providerId="AD" clId="Web-{58E90B18-3120-4B69-A750-01892E4D2A89}" dt="2023-02-22T13:20:55.061" v="13" actId="20577"/>
          <ac:spMkLst>
            <pc:docMk/>
            <pc:sldMk cId="0" sldId="256"/>
            <ac:spMk id="3075" creationId="{1FB0339E-A755-4E76-BAF0-E3C1E54D7AF7}"/>
          </ac:spMkLst>
        </pc:spChg>
        <pc:spChg chg="mod">
          <ac:chgData name="Ascanio Hecker, Damian" userId="S::wmn733@haw-hamburg.de::81e645da-a058-408c-a931-ea959fa49963" providerId="AD" clId="Web-{58E90B18-3120-4B69-A750-01892E4D2A89}" dt="2023-02-22T13:34:16.711" v="25" actId="20577"/>
          <ac:spMkLst>
            <pc:docMk/>
            <pc:sldMk cId="0" sldId="256"/>
            <ac:spMk id="3078" creationId="{674380A8-BDB4-A240-CD84-E8BBEA0A2838}"/>
          </ac:spMkLst>
        </pc:spChg>
      </pc:sldChg>
    </pc:docChg>
  </pc:docChgLst>
  <pc:docChgLst>
    <pc:chgData name="Bommer, Hendrik" userId="f7ec5b19-f159-4c7a-aa36-f9f76c3f27b1" providerId="ADAL" clId="{43F555E4-0448-4F51-865F-D4EF2E68E444}"/>
    <pc:docChg chg="undo custSel modSld">
      <pc:chgData name="Bommer, Hendrik" userId="f7ec5b19-f159-4c7a-aa36-f9f76c3f27b1" providerId="ADAL" clId="{43F555E4-0448-4F51-865F-D4EF2E68E444}" dt="2023-02-04T16:50:53.989" v="68" actId="20577"/>
      <pc:docMkLst>
        <pc:docMk/>
      </pc:docMkLst>
      <pc:sldChg chg="modSp mod">
        <pc:chgData name="Bommer, Hendrik" userId="f7ec5b19-f159-4c7a-aa36-f9f76c3f27b1" providerId="ADAL" clId="{43F555E4-0448-4F51-865F-D4EF2E68E444}" dt="2023-02-04T16:50:53.989" v="68" actId="20577"/>
        <pc:sldMkLst>
          <pc:docMk/>
          <pc:sldMk cId="0" sldId="256"/>
        </pc:sldMkLst>
        <pc:spChg chg="mod">
          <ac:chgData name="Bommer, Hendrik" userId="f7ec5b19-f159-4c7a-aa36-f9f76c3f27b1" providerId="ADAL" clId="{43F555E4-0448-4F51-865F-D4EF2E68E444}" dt="2023-02-04T16:47:17.558" v="19" actId="2711"/>
          <ac:spMkLst>
            <pc:docMk/>
            <pc:sldMk cId="0" sldId="256"/>
            <ac:spMk id="3075" creationId="{1FB0339E-A755-4E76-BAF0-E3C1E54D7AF7}"/>
          </ac:spMkLst>
        </pc:spChg>
        <pc:spChg chg="mod">
          <ac:chgData name="Bommer, Hendrik" userId="f7ec5b19-f159-4c7a-aa36-f9f76c3f27b1" providerId="ADAL" clId="{43F555E4-0448-4F51-865F-D4EF2E68E444}" dt="2023-02-04T16:49:38.453" v="48" actId="2711"/>
          <ac:spMkLst>
            <pc:docMk/>
            <pc:sldMk cId="0" sldId="256"/>
            <ac:spMk id="3078" creationId="{674380A8-BDB4-A240-CD84-E8BBEA0A2838}"/>
          </ac:spMkLst>
        </pc:spChg>
        <pc:spChg chg="mod">
          <ac:chgData name="Bommer, Hendrik" userId="f7ec5b19-f159-4c7a-aa36-f9f76c3f27b1" providerId="ADAL" clId="{43F555E4-0448-4F51-865F-D4EF2E68E444}" dt="2023-02-04T16:50:53.989" v="68" actId="20577"/>
          <ac:spMkLst>
            <pc:docMk/>
            <pc:sldMk cId="0" sldId="256"/>
            <ac:spMk id="3079" creationId="{30B79E7B-575C-DE09-6919-7D2C4FBB9AC3}"/>
          </ac:spMkLst>
        </pc:spChg>
        <pc:spChg chg="mod">
          <ac:chgData name="Bommer, Hendrik" userId="f7ec5b19-f159-4c7a-aa36-f9f76c3f27b1" providerId="ADAL" clId="{43F555E4-0448-4F51-865F-D4EF2E68E444}" dt="2023-02-04T16:48:15.557" v="46" actId="20577"/>
          <ac:spMkLst>
            <pc:docMk/>
            <pc:sldMk cId="0" sldId="256"/>
            <ac:spMk id="3082" creationId="{1249F8F8-E891-C785-4D80-F9EE3F5D5CB0}"/>
          </ac:spMkLst>
        </pc:spChg>
      </pc:sldChg>
    </pc:docChg>
  </pc:docChgLst>
  <pc:docChgLst>
    <pc:chgData name="AscanioHecker, Damian" userId="S::damian.ascaniohecker@haw-hamburg.de::c5e582ce-8d26-4416-a350-8d9e81ade247" providerId="AD" clId="Web-{EB1B7310-1FAF-4E70-A536-F90CB995B315}"/>
    <pc:docChg chg="modSld">
      <pc:chgData name="AscanioHecker, Damian" userId="S::damian.ascaniohecker@haw-hamburg.de::c5e582ce-8d26-4416-a350-8d9e81ade247" providerId="AD" clId="Web-{EB1B7310-1FAF-4E70-A536-F90CB995B315}" dt="2023-02-05T15:27:31.420" v="136" actId="20577"/>
      <pc:docMkLst>
        <pc:docMk/>
      </pc:docMkLst>
      <pc:sldChg chg="modSp">
        <pc:chgData name="AscanioHecker, Damian" userId="S::damian.ascaniohecker@haw-hamburg.de::c5e582ce-8d26-4416-a350-8d9e81ade247" providerId="AD" clId="Web-{EB1B7310-1FAF-4E70-A536-F90CB995B315}" dt="2023-02-05T15:27:31.420" v="136" actId="20577"/>
        <pc:sldMkLst>
          <pc:docMk/>
          <pc:sldMk cId="0" sldId="256"/>
        </pc:sldMkLst>
        <pc:spChg chg="mod">
          <ac:chgData name="AscanioHecker, Damian" userId="S::damian.ascaniohecker@haw-hamburg.de::c5e582ce-8d26-4416-a350-8d9e81ade247" providerId="AD" clId="Web-{EB1B7310-1FAF-4E70-A536-F90CB995B315}" dt="2023-02-05T15:23:14.612" v="67" actId="20577"/>
          <ac:spMkLst>
            <pc:docMk/>
            <pc:sldMk cId="0" sldId="256"/>
            <ac:spMk id="3076" creationId="{2C02A413-C3D3-C7DA-D2ED-0A2B07EB0C9C}"/>
          </ac:spMkLst>
        </pc:spChg>
        <pc:spChg chg="mod">
          <ac:chgData name="AscanioHecker, Damian" userId="S::damian.ascaniohecker@haw-hamburg.de::c5e582ce-8d26-4416-a350-8d9e81ade247" providerId="AD" clId="Web-{EB1B7310-1FAF-4E70-A536-F90CB995B315}" dt="2023-02-05T15:24:47.507" v="73" actId="20577"/>
          <ac:spMkLst>
            <pc:docMk/>
            <pc:sldMk cId="0" sldId="256"/>
            <ac:spMk id="3078" creationId="{674380A8-BDB4-A240-CD84-E8BBEA0A2838}"/>
          </ac:spMkLst>
        </pc:spChg>
        <pc:spChg chg="mod">
          <ac:chgData name="AscanioHecker, Damian" userId="S::damian.ascaniohecker@haw-hamburg.de::c5e582ce-8d26-4416-a350-8d9e81ade247" providerId="AD" clId="Web-{EB1B7310-1FAF-4E70-A536-F90CB995B315}" dt="2023-02-05T15:27:31.420" v="136" actId="20577"/>
          <ac:spMkLst>
            <pc:docMk/>
            <pc:sldMk cId="0" sldId="256"/>
            <ac:spMk id="3081" creationId="{3D63CA66-CFA9-CCBF-F2A7-DE2631759BD9}"/>
          </ac:spMkLst>
        </pc:spChg>
        <pc:spChg chg="mod">
          <ac:chgData name="AscanioHecker, Damian" userId="S::damian.ascaniohecker@haw-hamburg.de::c5e582ce-8d26-4416-a350-8d9e81ade247" providerId="AD" clId="Web-{EB1B7310-1FAF-4E70-A536-F90CB995B315}" dt="2023-02-05T15:26:55.168" v="132" actId="20577"/>
          <ac:spMkLst>
            <pc:docMk/>
            <pc:sldMk cId="0" sldId="256"/>
            <ac:spMk id="3082" creationId="{1249F8F8-E891-C785-4D80-F9EE3F5D5CB0}"/>
          </ac:spMkLst>
        </pc:spChg>
      </pc:sldChg>
    </pc:docChg>
  </pc:docChgLst>
  <pc:docChgLst>
    <pc:chgData name="Ascanio Hecker, Damian" userId="S::wmn733@haw-hamburg.de::81e645da-a058-408c-a931-ea959fa49963" providerId="AD" clId="Web-{BF37CC11-61B6-4449-8E77-B60086ACCC25}"/>
    <pc:docChg chg="modSld">
      <pc:chgData name="Ascanio Hecker, Damian" userId="S::wmn733@haw-hamburg.de::81e645da-a058-408c-a931-ea959fa49963" providerId="AD" clId="Web-{BF37CC11-61B6-4449-8E77-B60086ACCC25}" dt="2023-02-22T14:16:09.167" v="324" actId="20577"/>
      <pc:docMkLst>
        <pc:docMk/>
      </pc:docMkLst>
      <pc:sldChg chg="modSp">
        <pc:chgData name="Ascanio Hecker, Damian" userId="S::wmn733@haw-hamburg.de::81e645da-a058-408c-a931-ea959fa49963" providerId="AD" clId="Web-{BF37CC11-61B6-4449-8E77-B60086ACCC25}" dt="2023-02-22T14:16:09.167" v="324" actId="20577"/>
        <pc:sldMkLst>
          <pc:docMk/>
          <pc:sldMk cId="0" sldId="256"/>
        </pc:sldMkLst>
        <pc:spChg chg="mod">
          <ac:chgData name="Ascanio Hecker, Damian" userId="S::wmn733@haw-hamburg.de::81e645da-a058-408c-a931-ea959fa49963" providerId="AD" clId="Web-{BF37CC11-61B6-4449-8E77-B60086ACCC25}" dt="2023-02-22T14:06:21.711" v="290" actId="20577"/>
          <ac:spMkLst>
            <pc:docMk/>
            <pc:sldMk cId="0" sldId="256"/>
            <ac:spMk id="5" creationId="{49031199-9BA0-3D8C-8201-0C99A562E1A3}"/>
          </ac:spMkLst>
        </pc:spChg>
        <pc:spChg chg="mod">
          <ac:chgData name="Ascanio Hecker, Damian" userId="S::wmn733@haw-hamburg.de::81e645da-a058-408c-a931-ea959fa49963" providerId="AD" clId="Web-{BF37CC11-61B6-4449-8E77-B60086ACCC25}" dt="2023-02-22T14:11:43.565" v="304" actId="20577"/>
          <ac:spMkLst>
            <pc:docMk/>
            <pc:sldMk cId="0" sldId="256"/>
            <ac:spMk id="12" creationId="{A56C37BF-F519-5D5D-C90F-55FD32590BBF}"/>
          </ac:spMkLst>
        </pc:spChg>
        <pc:spChg chg="mod">
          <ac:chgData name="Ascanio Hecker, Damian" userId="S::wmn733@haw-hamburg.de::81e645da-a058-408c-a931-ea959fa49963" providerId="AD" clId="Web-{BF37CC11-61B6-4449-8E77-B60086ACCC25}" dt="2023-02-22T14:11:37.283" v="303" actId="20577"/>
          <ac:spMkLst>
            <pc:docMk/>
            <pc:sldMk cId="0" sldId="256"/>
            <ac:spMk id="13" creationId="{BCA36D24-B6F1-BFCB-908E-4DF966686753}"/>
          </ac:spMkLst>
        </pc:spChg>
        <pc:spChg chg="mod">
          <ac:chgData name="Ascanio Hecker, Damian" userId="S::wmn733@haw-hamburg.de::81e645da-a058-408c-a931-ea959fa49963" providerId="AD" clId="Web-{BF37CC11-61B6-4449-8E77-B60086ACCC25}" dt="2023-02-22T14:11:25.111" v="295" actId="20577"/>
          <ac:spMkLst>
            <pc:docMk/>
            <pc:sldMk cId="0" sldId="256"/>
            <ac:spMk id="14" creationId="{5A11F0EE-1DE6-FF9B-D909-9B3E122EAC38}"/>
          </ac:spMkLst>
        </pc:spChg>
        <pc:spChg chg="mod">
          <ac:chgData name="Ascanio Hecker, Damian" userId="S::wmn733@haw-hamburg.de::81e645da-a058-408c-a931-ea959fa49963" providerId="AD" clId="Web-{BF37CC11-61B6-4449-8E77-B60086ACCC25}" dt="2023-02-22T14:16:09.167" v="324" actId="20577"/>
          <ac:spMkLst>
            <pc:docMk/>
            <pc:sldMk cId="0" sldId="256"/>
            <ac:spMk id="3075" creationId="{1FB0339E-A755-4E76-BAF0-E3C1E54D7AF7}"/>
          </ac:spMkLst>
        </pc:spChg>
        <pc:spChg chg="mod">
          <ac:chgData name="Ascanio Hecker, Damian" userId="S::wmn733@haw-hamburg.de::81e645da-a058-408c-a931-ea959fa49963" providerId="AD" clId="Web-{BF37CC11-61B6-4449-8E77-B60086ACCC25}" dt="2023-02-22T13:59:53.901" v="279" actId="20577"/>
          <ac:spMkLst>
            <pc:docMk/>
            <pc:sldMk cId="0" sldId="256"/>
            <ac:spMk id="3078" creationId="{674380A8-BDB4-A240-CD84-E8BBEA0A2838}"/>
          </ac:spMkLst>
        </pc:spChg>
        <pc:spChg chg="mod">
          <ac:chgData name="Ascanio Hecker, Damian" userId="S::wmn733@haw-hamburg.de::81e645da-a058-408c-a931-ea959fa49963" providerId="AD" clId="Web-{BF37CC11-61B6-4449-8E77-B60086ACCC25}" dt="2023-02-22T13:48:33.021" v="9" actId="20577"/>
          <ac:spMkLst>
            <pc:docMk/>
            <pc:sldMk cId="0" sldId="256"/>
            <ac:spMk id="3082" creationId="{1249F8F8-E891-C785-4D80-F9EE3F5D5CB0}"/>
          </ac:spMkLst>
        </pc:spChg>
      </pc:sldChg>
    </pc:docChg>
  </pc:docChgLst>
  <pc:docChgLst>
    <pc:chgData name="Lundegard, Garrett" userId="7432afdb-5083-4d9b-af71-193b31a68c47" providerId="ADAL" clId="{5CAF2ECC-27FF-4AF9-9F74-FC14ABF6767B}"/>
    <pc:docChg chg="undo custSel addSld delSld modSld">
      <pc:chgData name="Lundegard, Garrett" userId="7432afdb-5083-4d9b-af71-193b31a68c47" providerId="ADAL" clId="{5CAF2ECC-27FF-4AF9-9F74-FC14ABF6767B}" dt="2023-02-23T12:58:01.663" v="196" actId="20577"/>
      <pc:docMkLst>
        <pc:docMk/>
      </pc:docMkLst>
      <pc:sldChg chg="modSp mod">
        <pc:chgData name="Lundegard, Garrett" userId="7432afdb-5083-4d9b-af71-193b31a68c47" providerId="ADAL" clId="{5CAF2ECC-27FF-4AF9-9F74-FC14ABF6767B}" dt="2023-02-23T12:58:01.663" v="196" actId="20577"/>
        <pc:sldMkLst>
          <pc:docMk/>
          <pc:sldMk cId="0" sldId="256"/>
        </pc:sldMkLst>
        <pc:spChg chg="mod">
          <ac:chgData name="Lundegard, Garrett" userId="7432afdb-5083-4d9b-af71-193b31a68c47" providerId="ADAL" clId="{5CAF2ECC-27FF-4AF9-9F74-FC14ABF6767B}" dt="2023-02-23T12:07:55.536" v="43" actId="20577"/>
          <ac:spMkLst>
            <pc:docMk/>
            <pc:sldMk cId="0" sldId="256"/>
            <ac:spMk id="5" creationId="{49031199-9BA0-3D8C-8201-0C99A562E1A3}"/>
          </ac:spMkLst>
        </pc:spChg>
        <pc:spChg chg="mod">
          <ac:chgData name="Lundegard, Garrett" userId="7432afdb-5083-4d9b-af71-193b31a68c47" providerId="ADAL" clId="{5CAF2ECC-27FF-4AF9-9F74-FC14ABF6767B}" dt="2023-02-23T12:58:01.663" v="196" actId="20577"/>
          <ac:spMkLst>
            <pc:docMk/>
            <pc:sldMk cId="0" sldId="256"/>
            <ac:spMk id="3076" creationId="{2C02A413-C3D3-C7DA-D2ED-0A2B07EB0C9C}"/>
          </ac:spMkLst>
        </pc:spChg>
        <pc:spChg chg="mod">
          <ac:chgData name="Lundegard, Garrett" userId="7432afdb-5083-4d9b-af71-193b31a68c47" providerId="ADAL" clId="{5CAF2ECC-27FF-4AF9-9F74-FC14ABF6767B}" dt="2023-02-23T12:56:33.628" v="184" actId="14100"/>
          <ac:spMkLst>
            <pc:docMk/>
            <pc:sldMk cId="0" sldId="256"/>
            <ac:spMk id="3078" creationId="{674380A8-BDB4-A240-CD84-E8BBEA0A2838}"/>
          </ac:spMkLst>
        </pc:spChg>
        <pc:spChg chg="mod">
          <ac:chgData name="Lundegard, Garrett" userId="7432afdb-5083-4d9b-af71-193b31a68c47" providerId="ADAL" clId="{5CAF2ECC-27FF-4AF9-9F74-FC14ABF6767B}" dt="2023-02-23T12:48:36.241" v="182" actId="20577"/>
          <ac:spMkLst>
            <pc:docMk/>
            <pc:sldMk cId="0" sldId="256"/>
            <ac:spMk id="3079" creationId="{30B79E7B-575C-DE09-6919-7D2C4FBB9AC3}"/>
          </ac:spMkLst>
        </pc:spChg>
        <pc:spChg chg="mod">
          <ac:chgData name="Lundegard, Garrett" userId="7432afdb-5083-4d9b-af71-193b31a68c47" providerId="ADAL" clId="{5CAF2ECC-27FF-4AF9-9F74-FC14ABF6767B}" dt="2023-02-23T12:56:38.783" v="185" actId="14100"/>
          <ac:spMkLst>
            <pc:docMk/>
            <pc:sldMk cId="0" sldId="256"/>
            <ac:spMk id="3082" creationId="{1249F8F8-E891-C785-4D80-F9EE3F5D5CB0}"/>
          </ac:spMkLst>
        </pc:spChg>
      </pc:sldChg>
      <pc:sldChg chg="addSp modSp new del mod">
        <pc:chgData name="Lundegard, Garrett" userId="7432afdb-5083-4d9b-af71-193b31a68c47" providerId="ADAL" clId="{5CAF2ECC-27FF-4AF9-9F74-FC14ABF6767B}" dt="2023-02-23T11:33:39.319" v="17" actId="2696"/>
        <pc:sldMkLst>
          <pc:docMk/>
          <pc:sldMk cId="1253847981" sldId="257"/>
        </pc:sldMkLst>
        <pc:picChg chg="add mod">
          <ac:chgData name="Lundegard, Garrett" userId="7432afdb-5083-4d9b-af71-193b31a68c47" providerId="ADAL" clId="{5CAF2ECC-27FF-4AF9-9F74-FC14ABF6767B}" dt="2023-02-23T10:24:03.283" v="14" actId="1076"/>
          <ac:picMkLst>
            <pc:docMk/>
            <pc:sldMk cId="1253847981" sldId="257"/>
            <ac:picMk id="2" creationId="{E6673BA8-1D30-ABD4-C17A-7701D977EF2D}"/>
          </ac:picMkLst>
        </pc:picChg>
        <pc:picChg chg="add mod">
          <ac:chgData name="Lundegard, Garrett" userId="7432afdb-5083-4d9b-af71-193b31a68c47" providerId="ADAL" clId="{5CAF2ECC-27FF-4AF9-9F74-FC14ABF6767B}" dt="2023-02-23T10:24:07.005" v="16" actId="1076"/>
          <ac:picMkLst>
            <pc:docMk/>
            <pc:sldMk cId="1253847981" sldId="257"/>
            <ac:picMk id="3" creationId="{F1618920-9662-67F8-A100-B3930FF419D9}"/>
          </ac:picMkLst>
        </pc:picChg>
      </pc:sldChg>
      <pc:sldChg chg="del">
        <pc:chgData name="Lundegard, Garrett" userId="7432afdb-5083-4d9b-af71-193b31a68c47" providerId="ADAL" clId="{5CAF2ECC-27FF-4AF9-9F74-FC14ABF6767B}" dt="2023-02-23T10:13:20.393" v="0" actId="2696"/>
        <pc:sldMkLst>
          <pc:docMk/>
          <pc:sldMk cId="1722197751" sldId="257"/>
        </pc:sldMkLst>
      </pc:sldChg>
    </pc:docChg>
  </pc:docChgLst>
  <pc:docChgLst>
    <pc:chgData name="AscanioHecker, Damian" userId="S::damian.ascaniohecker@haw-hamburg.de::c5e582ce-8d26-4416-a350-8d9e81ade247" providerId="AD" clId="Web-{A588087E-C4D3-4943-93B9-E6AC3387C64C}"/>
    <pc:docChg chg="modSld">
      <pc:chgData name="AscanioHecker, Damian" userId="S::damian.ascaniohecker@haw-hamburg.de::c5e582ce-8d26-4416-a350-8d9e81ade247" providerId="AD" clId="Web-{A588087E-C4D3-4943-93B9-E6AC3387C64C}" dt="2023-01-11T14:25:56.765" v="9" actId="20577"/>
      <pc:docMkLst>
        <pc:docMk/>
      </pc:docMkLst>
      <pc:sldChg chg="delSp modSp">
        <pc:chgData name="AscanioHecker, Damian" userId="S::damian.ascaniohecker@haw-hamburg.de::c5e582ce-8d26-4416-a350-8d9e81ade247" providerId="AD" clId="Web-{A588087E-C4D3-4943-93B9-E6AC3387C64C}" dt="2023-01-11T14:25:56.765" v="9" actId="20577"/>
        <pc:sldMkLst>
          <pc:docMk/>
          <pc:sldMk cId="0" sldId="256"/>
        </pc:sldMkLst>
        <pc:spChg chg="del">
          <ac:chgData name="AscanioHecker, Damian" userId="S::damian.ascaniohecker@haw-hamburg.de::c5e582ce-8d26-4416-a350-8d9e81ade247" providerId="AD" clId="Web-{A588087E-C4D3-4943-93B9-E6AC3387C64C}" dt="2023-01-11T14:25:53.452" v="8"/>
          <ac:spMkLst>
            <pc:docMk/>
            <pc:sldMk cId="0" sldId="256"/>
            <ac:spMk id="3077" creationId="{62F69646-D443-404B-D12B-38025DD2C62B}"/>
          </ac:spMkLst>
        </pc:spChg>
        <pc:spChg chg="mod">
          <ac:chgData name="AscanioHecker, Damian" userId="S::damian.ascaniohecker@haw-hamburg.de::c5e582ce-8d26-4416-a350-8d9e81ade247" providerId="AD" clId="Web-{A588087E-C4D3-4943-93B9-E6AC3387C64C}" dt="2023-01-11T14:25:56.765" v="9" actId="20577"/>
          <ac:spMkLst>
            <pc:docMk/>
            <pc:sldMk cId="0" sldId="256"/>
            <ac:spMk id="3079" creationId="{30B79E7B-575C-DE09-6919-7D2C4FBB9AC3}"/>
          </ac:spMkLst>
        </pc:spChg>
        <pc:picChg chg="mod">
          <ac:chgData name="AscanioHecker, Damian" userId="S::damian.ascaniohecker@haw-hamburg.de::c5e582ce-8d26-4416-a350-8d9e81ade247" providerId="AD" clId="Web-{A588087E-C4D3-4943-93B9-E6AC3387C64C}" dt="2023-01-11T14:25:31.061" v="1" actId="14100"/>
          <ac:picMkLst>
            <pc:docMk/>
            <pc:sldMk cId="0" sldId="256"/>
            <ac:picMk id="3085" creationId="{D90C7686-B5EE-A71F-E6CB-ACA8E2B6C774}"/>
          </ac:picMkLst>
        </pc:picChg>
      </pc:sldChg>
    </pc:docChg>
  </pc:docChgLst>
  <pc:docChgLst>
    <pc:chgData name="AscanioHecker, Damian" userId="S::damian.ascaniohecker@haw-hamburg.de::c5e582ce-8d26-4416-a350-8d9e81ade247" providerId="AD" clId="Web-{967E81E9-9206-46D6-BA5E-9C9C7B17BC04}"/>
    <pc:docChg chg="modSld">
      <pc:chgData name="AscanioHecker, Damian" userId="S::damian.ascaniohecker@haw-hamburg.de::c5e582ce-8d26-4416-a350-8d9e81ade247" providerId="AD" clId="Web-{967E81E9-9206-46D6-BA5E-9C9C7B17BC04}" dt="2023-01-11T14:21:37.153" v="1" actId="20577"/>
      <pc:docMkLst>
        <pc:docMk/>
      </pc:docMkLst>
      <pc:sldChg chg="modSp">
        <pc:chgData name="AscanioHecker, Damian" userId="S::damian.ascaniohecker@haw-hamburg.de::c5e582ce-8d26-4416-a350-8d9e81ade247" providerId="AD" clId="Web-{967E81E9-9206-46D6-BA5E-9C9C7B17BC04}" dt="2023-01-11T14:21:37.153" v="1" actId="20577"/>
        <pc:sldMkLst>
          <pc:docMk/>
          <pc:sldMk cId="0" sldId="256"/>
        </pc:sldMkLst>
        <pc:spChg chg="mod">
          <ac:chgData name="AscanioHecker, Damian" userId="S::damian.ascaniohecker@haw-hamburg.de::c5e582ce-8d26-4416-a350-8d9e81ade247" providerId="AD" clId="Web-{967E81E9-9206-46D6-BA5E-9C9C7B17BC04}" dt="2023-01-11T14:21:37.153" v="1" actId="20577"/>
          <ac:spMkLst>
            <pc:docMk/>
            <pc:sldMk cId="0" sldId="256"/>
            <ac:spMk id="3079" creationId="{30B79E7B-575C-DE09-6919-7D2C4FBB9AC3}"/>
          </ac:spMkLst>
        </pc:spChg>
      </pc:sldChg>
    </pc:docChg>
  </pc:docChgLst>
  <pc:docChgLst>
    <pc:chgData name="AscanioHecker, Damian" userId="S::damian.ascaniohecker@haw-hamburg.de::c5e582ce-8d26-4416-a350-8d9e81ade247" providerId="AD" clId="Web-{31A36E89-D628-41F4-956A-5A0C1D9C9800}"/>
    <pc:docChg chg="modSld">
      <pc:chgData name="AscanioHecker, Damian" userId="S::damian.ascaniohecker@haw-hamburg.de::c5e582ce-8d26-4416-a350-8d9e81ade247" providerId="AD" clId="Web-{31A36E89-D628-41F4-956A-5A0C1D9C9800}" dt="2023-01-12T14:49:09.350" v="72" actId="20577"/>
      <pc:docMkLst>
        <pc:docMk/>
      </pc:docMkLst>
      <pc:sldChg chg="modSp">
        <pc:chgData name="AscanioHecker, Damian" userId="S::damian.ascaniohecker@haw-hamburg.de::c5e582ce-8d26-4416-a350-8d9e81ade247" providerId="AD" clId="Web-{31A36E89-D628-41F4-956A-5A0C1D9C9800}" dt="2023-01-12T14:49:09.350" v="72" actId="20577"/>
        <pc:sldMkLst>
          <pc:docMk/>
          <pc:sldMk cId="0" sldId="256"/>
        </pc:sldMkLst>
        <pc:spChg chg="mod">
          <ac:chgData name="AscanioHecker, Damian" userId="S::damian.ascaniohecker@haw-hamburg.de::c5e582ce-8d26-4416-a350-8d9e81ade247" providerId="AD" clId="Web-{31A36E89-D628-41F4-956A-5A0C1D9C9800}" dt="2023-01-12T14:49:09.350" v="72" actId="20577"/>
          <ac:spMkLst>
            <pc:docMk/>
            <pc:sldMk cId="0" sldId="256"/>
            <ac:spMk id="3078" creationId="{674380A8-BDB4-A240-CD84-E8BBEA0A2838}"/>
          </ac:spMkLst>
        </pc:spChg>
      </pc:sldChg>
    </pc:docChg>
  </pc:docChgLst>
  <pc:docChgLst>
    <pc:chgData name="Arrer, Moritz" userId="d8f14739-93e5-46e2-9e4d-3f5d9dca3df5" providerId="ADAL" clId="{539F3207-607A-4907-86C7-9561B558762D}"/>
    <pc:docChg chg="undo custSel modSld">
      <pc:chgData name="Arrer, Moritz" userId="d8f14739-93e5-46e2-9e4d-3f5d9dca3df5" providerId="ADAL" clId="{539F3207-607A-4907-86C7-9561B558762D}" dt="2023-01-12T18:24:25.404" v="1301" actId="1036"/>
      <pc:docMkLst>
        <pc:docMk/>
      </pc:docMkLst>
      <pc:sldChg chg="addSp delSp modSp mod">
        <pc:chgData name="Arrer, Moritz" userId="d8f14739-93e5-46e2-9e4d-3f5d9dca3df5" providerId="ADAL" clId="{539F3207-607A-4907-86C7-9561B558762D}" dt="2023-01-12T18:24:25.404" v="1301" actId="1036"/>
        <pc:sldMkLst>
          <pc:docMk/>
          <pc:sldMk cId="0" sldId="256"/>
        </pc:sldMkLst>
        <pc:spChg chg="add mod">
          <ac:chgData name="Arrer, Moritz" userId="d8f14739-93e5-46e2-9e4d-3f5d9dca3df5" providerId="ADAL" clId="{539F3207-607A-4907-86C7-9561B558762D}" dt="2023-01-12T18:24:25.404" v="1301" actId="1036"/>
          <ac:spMkLst>
            <pc:docMk/>
            <pc:sldMk cId="0" sldId="256"/>
            <ac:spMk id="7" creationId="{91789F5F-4927-D5C1-64DA-372EAD05E7AD}"/>
          </ac:spMkLst>
        </pc:spChg>
        <pc:spChg chg="mod">
          <ac:chgData name="Arrer, Moritz" userId="d8f14739-93e5-46e2-9e4d-3f5d9dca3df5" providerId="ADAL" clId="{539F3207-607A-4907-86C7-9561B558762D}" dt="2023-01-12T14:32:47.988" v="10" actId="20577"/>
          <ac:spMkLst>
            <pc:docMk/>
            <pc:sldMk cId="0" sldId="256"/>
            <ac:spMk id="3075" creationId="{1FB0339E-A755-4E76-BAF0-E3C1E54D7AF7}"/>
          </ac:spMkLst>
        </pc:spChg>
        <pc:picChg chg="add mod">
          <ac:chgData name="Arrer, Moritz" userId="d8f14739-93e5-46e2-9e4d-3f5d9dca3df5" providerId="ADAL" clId="{539F3207-607A-4907-86C7-9561B558762D}" dt="2023-01-12T18:23:09.037" v="1194" actId="1035"/>
          <ac:picMkLst>
            <pc:docMk/>
            <pc:sldMk cId="0" sldId="256"/>
            <ac:picMk id="6" creationId="{71B441AD-58A5-B5FB-ED15-9B6797F00782}"/>
          </ac:picMkLst>
        </pc:picChg>
        <pc:picChg chg="add del mod">
          <ac:chgData name="Arrer, Moritz" userId="d8f14739-93e5-46e2-9e4d-3f5d9dca3df5" providerId="ADAL" clId="{539F3207-607A-4907-86C7-9561B558762D}" dt="2023-01-12T16:04:10.935" v="22" actId="478"/>
          <ac:picMkLst>
            <pc:docMk/>
            <pc:sldMk cId="0" sldId="256"/>
            <ac:picMk id="9" creationId="{AE41B27D-EF86-6E56-6160-EFCF362F7A48}"/>
          </ac:picMkLst>
        </pc:picChg>
        <pc:picChg chg="add del mod">
          <ac:chgData name="Arrer, Moritz" userId="d8f14739-93e5-46e2-9e4d-3f5d9dca3df5" providerId="ADAL" clId="{539F3207-607A-4907-86C7-9561B558762D}" dt="2023-01-12T16:04:10.450" v="21" actId="478"/>
          <ac:picMkLst>
            <pc:docMk/>
            <pc:sldMk cId="0" sldId="256"/>
            <ac:picMk id="14" creationId="{2FCC7768-FFCF-EDCE-29C2-9214F4721570}"/>
          </ac:picMkLst>
        </pc:picChg>
        <pc:picChg chg="mod">
          <ac:chgData name="Arrer, Moritz" userId="d8f14739-93e5-46e2-9e4d-3f5d9dca3df5" providerId="ADAL" clId="{539F3207-607A-4907-86C7-9561B558762D}" dt="2023-01-12T17:46:23.904" v="52" actId="1035"/>
          <ac:picMkLst>
            <pc:docMk/>
            <pc:sldMk cId="0" sldId="256"/>
            <ac:picMk id="22" creationId="{A51C86CB-F482-0B73-6C5B-050E96B17B3D}"/>
          </ac:picMkLst>
        </pc:picChg>
        <pc:picChg chg="mod">
          <ac:chgData name="Arrer, Moritz" userId="d8f14739-93e5-46e2-9e4d-3f5d9dca3df5" providerId="ADAL" clId="{539F3207-607A-4907-86C7-9561B558762D}" dt="2023-01-12T17:46:23.904" v="52" actId="1035"/>
          <ac:picMkLst>
            <pc:docMk/>
            <pc:sldMk cId="0" sldId="256"/>
            <ac:picMk id="23" creationId="{E6AFC935-3D43-A86D-8B46-2131957BF977}"/>
          </ac:picMkLst>
        </pc:picChg>
        <pc:picChg chg="mod">
          <ac:chgData name="Arrer, Moritz" userId="d8f14739-93e5-46e2-9e4d-3f5d9dca3df5" providerId="ADAL" clId="{539F3207-607A-4907-86C7-9561B558762D}" dt="2023-01-12T17:46:23.904" v="52" actId="1035"/>
          <ac:picMkLst>
            <pc:docMk/>
            <pc:sldMk cId="0" sldId="256"/>
            <ac:picMk id="24" creationId="{84EA1088-48CE-F559-676B-D203AD25D633}"/>
          </ac:picMkLst>
        </pc:picChg>
        <pc:picChg chg="mod">
          <ac:chgData name="Arrer, Moritz" userId="d8f14739-93e5-46e2-9e4d-3f5d9dca3df5" providerId="ADAL" clId="{539F3207-607A-4907-86C7-9561B558762D}" dt="2023-01-12T17:46:23.904" v="52" actId="1035"/>
          <ac:picMkLst>
            <pc:docMk/>
            <pc:sldMk cId="0" sldId="256"/>
            <ac:picMk id="25" creationId="{21A6A0AF-BF83-B4A5-6876-9289DC4C9710}"/>
          </ac:picMkLst>
        </pc:picChg>
        <pc:picChg chg="add mod">
          <ac:chgData name="Arrer, Moritz" userId="d8f14739-93e5-46e2-9e4d-3f5d9dca3df5" providerId="ADAL" clId="{539F3207-607A-4907-86C7-9561B558762D}" dt="2023-01-12T18:23:09.037" v="1194" actId="1035"/>
          <ac:picMkLst>
            <pc:docMk/>
            <pc:sldMk cId="0" sldId="256"/>
            <ac:picMk id="27" creationId="{D3F6229D-7C5B-50F5-9EB4-306174149158}"/>
          </ac:picMkLst>
        </pc:picChg>
        <pc:cxnChg chg="del">
          <ac:chgData name="Arrer, Moritz" userId="d8f14739-93e5-46e2-9e4d-3f5d9dca3df5" providerId="ADAL" clId="{539F3207-607A-4907-86C7-9561B558762D}" dt="2023-01-08T17:01:49.432" v="0" actId="478"/>
          <ac:cxnSpMkLst>
            <pc:docMk/>
            <pc:sldMk cId="0" sldId="256"/>
            <ac:cxnSpMk id="10" creationId="{3A743789-21BA-F74F-995C-C33A59344090}"/>
          </ac:cxnSpMkLst>
        </pc:cxnChg>
      </pc:sldChg>
    </pc:docChg>
  </pc:docChgLst>
  <pc:docChgLst>
    <pc:chgData name="Lundegard, Garrett" userId="S::wov656@haw-hamburg.de::7432afdb-5083-4d9b-af71-193b31a68c47" providerId="AD" clId="Web-{D38B1F5C-2C7D-4F11-BD8B-2F39C3D2540B}"/>
    <pc:docChg chg="modSld">
      <pc:chgData name="Lundegard, Garrett" userId="S::wov656@haw-hamburg.de::7432afdb-5083-4d9b-af71-193b31a68c47" providerId="AD" clId="Web-{D38B1F5C-2C7D-4F11-BD8B-2F39C3D2540B}" dt="2023-02-22T14:18:40.898" v="927" actId="20577"/>
      <pc:docMkLst>
        <pc:docMk/>
      </pc:docMkLst>
      <pc:sldChg chg="addSp delSp modSp">
        <pc:chgData name="Lundegard, Garrett" userId="S::wov656@haw-hamburg.de::7432afdb-5083-4d9b-af71-193b31a68c47" providerId="AD" clId="Web-{D38B1F5C-2C7D-4F11-BD8B-2F39C3D2540B}" dt="2023-02-22T14:18:40.898" v="927" actId="20577"/>
        <pc:sldMkLst>
          <pc:docMk/>
          <pc:sldMk cId="0" sldId="256"/>
        </pc:sldMkLst>
        <pc:spChg chg="mod">
          <ac:chgData name="Lundegard, Garrett" userId="S::wov656@haw-hamburg.de::7432afdb-5083-4d9b-af71-193b31a68c47" providerId="AD" clId="Web-{D38B1F5C-2C7D-4F11-BD8B-2F39C3D2540B}" dt="2023-02-22T14:15:07.485" v="920" actId="14100"/>
          <ac:spMkLst>
            <pc:docMk/>
            <pc:sldMk cId="0" sldId="256"/>
            <ac:spMk id="2" creationId="{6F99496C-E727-08E9-3C59-530053079173}"/>
          </ac:spMkLst>
        </pc:spChg>
        <pc:spChg chg="add del mod">
          <ac:chgData name="Lundegard, Garrett" userId="S::wov656@haw-hamburg.de::7432afdb-5083-4d9b-af71-193b31a68c47" providerId="AD" clId="Web-{D38B1F5C-2C7D-4F11-BD8B-2F39C3D2540B}" dt="2023-02-22T14:11:31.323" v="839" actId="1076"/>
          <ac:spMkLst>
            <pc:docMk/>
            <pc:sldMk cId="0" sldId="256"/>
            <ac:spMk id="5" creationId="{49031199-9BA0-3D8C-8201-0C99A562E1A3}"/>
          </ac:spMkLst>
        </pc:spChg>
        <pc:spChg chg="add mod">
          <ac:chgData name="Lundegard, Garrett" userId="S::wov656@haw-hamburg.de::7432afdb-5083-4d9b-af71-193b31a68c47" providerId="AD" clId="Web-{D38B1F5C-2C7D-4F11-BD8B-2F39C3D2540B}" dt="2023-02-22T14:11:52.995" v="843" actId="14100"/>
          <ac:spMkLst>
            <pc:docMk/>
            <pc:sldMk cId="0" sldId="256"/>
            <ac:spMk id="12" creationId="{A56C37BF-F519-5D5D-C90F-55FD32590BBF}"/>
          </ac:spMkLst>
        </pc:spChg>
        <pc:spChg chg="add mod">
          <ac:chgData name="Lundegard, Garrett" userId="S::wov656@haw-hamburg.de::7432afdb-5083-4d9b-af71-193b31a68c47" providerId="AD" clId="Web-{D38B1F5C-2C7D-4F11-BD8B-2F39C3D2540B}" dt="2023-02-22T14:12:06.277" v="845" actId="1076"/>
          <ac:spMkLst>
            <pc:docMk/>
            <pc:sldMk cId="0" sldId="256"/>
            <ac:spMk id="13" creationId="{BCA36D24-B6F1-BFCB-908E-4DF966686753}"/>
          </ac:spMkLst>
        </pc:spChg>
        <pc:spChg chg="add mod">
          <ac:chgData name="Lundegard, Garrett" userId="S::wov656@haw-hamburg.de::7432afdb-5083-4d9b-af71-193b31a68c47" providerId="AD" clId="Web-{D38B1F5C-2C7D-4F11-BD8B-2F39C3D2540B}" dt="2023-02-22T14:01:22.569" v="698" actId="1076"/>
          <ac:spMkLst>
            <pc:docMk/>
            <pc:sldMk cId="0" sldId="256"/>
            <ac:spMk id="14" creationId="{5A11F0EE-1DE6-FF9B-D909-9B3E122EAC38}"/>
          </ac:spMkLst>
        </pc:spChg>
        <pc:spChg chg="mod">
          <ac:chgData name="Lundegard, Garrett" userId="S::wov656@haw-hamburg.de::7432afdb-5083-4d9b-af71-193b31a68c47" providerId="AD" clId="Web-{D38B1F5C-2C7D-4F11-BD8B-2F39C3D2540B}" dt="2023-02-22T14:14:52.626" v="919" actId="20577"/>
          <ac:spMkLst>
            <pc:docMk/>
            <pc:sldMk cId="0" sldId="256"/>
            <ac:spMk id="3075" creationId="{1FB0339E-A755-4E76-BAF0-E3C1E54D7AF7}"/>
          </ac:spMkLst>
        </pc:spChg>
        <pc:spChg chg="mod">
          <ac:chgData name="Lundegard, Garrett" userId="S::wov656@haw-hamburg.de::7432afdb-5083-4d9b-af71-193b31a68c47" providerId="AD" clId="Web-{D38B1F5C-2C7D-4F11-BD8B-2F39C3D2540B}" dt="2023-02-22T14:01:09.772" v="696" actId="14100"/>
          <ac:spMkLst>
            <pc:docMk/>
            <pc:sldMk cId="0" sldId="256"/>
            <ac:spMk id="3076" creationId="{2C02A413-C3D3-C7DA-D2ED-0A2B07EB0C9C}"/>
          </ac:spMkLst>
        </pc:spChg>
        <pc:spChg chg="mod">
          <ac:chgData name="Lundegard, Garrett" userId="S::wov656@haw-hamburg.de::7432afdb-5083-4d9b-af71-193b31a68c47" providerId="AD" clId="Web-{D38B1F5C-2C7D-4F11-BD8B-2F39C3D2540B}" dt="2023-02-22T14:04:57.607" v="787" actId="14100"/>
          <ac:spMkLst>
            <pc:docMk/>
            <pc:sldMk cId="0" sldId="256"/>
            <ac:spMk id="3078" creationId="{674380A8-BDB4-A240-CD84-E8BBEA0A2838}"/>
          </ac:spMkLst>
        </pc:spChg>
        <pc:spChg chg="mod">
          <ac:chgData name="Lundegard, Garrett" userId="S::wov656@haw-hamburg.de::7432afdb-5083-4d9b-af71-193b31a68c47" providerId="AD" clId="Web-{D38B1F5C-2C7D-4F11-BD8B-2F39C3D2540B}" dt="2023-02-22T14:18:40.898" v="927" actId="20577"/>
          <ac:spMkLst>
            <pc:docMk/>
            <pc:sldMk cId="0" sldId="256"/>
            <ac:spMk id="3081" creationId="{3D63CA66-CFA9-CCBF-F2A7-DE2631759BD9}"/>
          </ac:spMkLst>
        </pc:spChg>
        <pc:spChg chg="mod">
          <ac:chgData name="Lundegard, Garrett" userId="S::wov656@haw-hamburg.de::7432afdb-5083-4d9b-af71-193b31a68c47" providerId="AD" clId="Web-{D38B1F5C-2C7D-4F11-BD8B-2F39C3D2540B}" dt="2023-02-22T14:04:54.763" v="786" actId="14100"/>
          <ac:spMkLst>
            <pc:docMk/>
            <pc:sldMk cId="0" sldId="256"/>
            <ac:spMk id="3082" creationId="{1249F8F8-E891-C785-4D80-F9EE3F5D5CB0}"/>
          </ac:spMkLst>
        </pc:spChg>
        <pc:picChg chg="mod">
          <ac:chgData name="Lundegard, Garrett" userId="S::wov656@haw-hamburg.de::7432afdb-5083-4d9b-af71-193b31a68c47" providerId="AD" clId="Web-{D38B1F5C-2C7D-4F11-BD8B-2F39C3D2540B}" dt="2023-02-22T14:11:49.073" v="842" actId="1076"/>
          <ac:picMkLst>
            <pc:docMk/>
            <pc:sldMk cId="0" sldId="256"/>
            <ac:picMk id="6" creationId="{786F8A7F-863D-3CFA-7763-C2A9040DFDBA}"/>
          </ac:picMkLst>
        </pc:picChg>
        <pc:picChg chg="mod">
          <ac:chgData name="Lundegard, Garrett" userId="S::wov656@haw-hamburg.de::7432afdb-5083-4d9b-af71-193b31a68c47" providerId="AD" clId="Web-{D38B1F5C-2C7D-4F11-BD8B-2F39C3D2540B}" dt="2023-02-22T14:11:38.057" v="840" actId="14100"/>
          <ac:picMkLst>
            <pc:docMk/>
            <pc:sldMk cId="0" sldId="256"/>
            <ac:picMk id="7" creationId="{63274586-EA90-5569-6889-A5D87635A6A2}"/>
          </ac:picMkLst>
        </pc:picChg>
        <pc:picChg chg="add del mod">
          <ac:chgData name="Lundegard, Garrett" userId="S::wov656@haw-hamburg.de::7432afdb-5083-4d9b-af71-193b31a68c47" providerId="AD" clId="Web-{D38B1F5C-2C7D-4F11-BD8B-2F39C3D2540B}" dt="2023-02-22T13:37:55.182" v="261"/>
          <ac:picMkLst>
            <pc:docMk/>
            <pc:sldMk cId="0" sldId="256"/>
            <ac:picMk id="10" creationId="{6CEADD7D-F945-4C23-4567-E201283B39CC}"/>
          </ac:picMkLst>
        </pc:picChg>
        <pc:picChg chg="add mod">
          <ac:chgData name="Lundegard, Garrett" userId="S::wov656@haw-hamburg.de::7432afdb-5083-4d9b-af71-193b31a68c47" providerId="AD" clId="Web-{D38B1F5C-2C7D-4F11-BD8B-2F39C3D2540B}" dt="2023-02-22T14:01:15.100" v="697" actId="1076"/>
          <ac:picMkLst>
            <pc:docMk/>
            <pc:sldMk cId="0" sldId="256"/>
            <ac:picMk id="11" creationId="{488B178C-810B-E76B-233B-235F8F670B8A}"/>
          </ac:picMkLst>
        </pc:picChg>
      </pc:sldChg>
    </pc:docChg>
  </pc:docChgLst>
</pc:chgInfo>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F11F672-DDA9-3F0E-750D-C0D4685E819F}"/>
              </a:ext>
            </a:extLst>
          </p:cNvPr>
          <p:cNvSpPr>
            <a:spLocks noGrp="1"/>
          </p:cNvSpPr>
          <p:nvPr>
            <p:ph type="hdr" sz="quarter"/>
          </p:nvPr>
        </p:nvSpPr>
        <p:spPr>
          <a:xfrm>
            <a:off x="0" y="0"/>
            <a:ext cx="14265275" cy="256063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A51F06CA-A8CC-7F2D-C0BA-C5F57CA80FD3}"/>
              </a:ext>
            </a:extLst>
          </p:cNvPr>
          <p:cNvSpPr>
            <a:spLocks noGrp="1"/>
          </p:cNvSpPr>
          <p:nvPr>
            <p:ph type="dt" idx="1"/>
          </p:nvPr>
        </p:nvSpPr>
        <p:spPr>
          <a:xfrm>
            <a:off x="18646775" y="0"/>
            <a:ext cx="14263688" cy="256063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16D34C06-211D-4EAE-A2D4-B6F491957F6F}" type="datetime1">
              <a:rPr lang="en-US" altLang="de-DE"/>
              <a:pPr>
                <a:defRPr/>
              </a:pPr>
              <a:t>2/23/2023</a:t>
            </a:fld>
            <a:endParaRPr lang="en-US" altLang="de-DE"/>
          </a:p>
        </p:txBody>
      </p:sp>
      <p:sp>
        <p:nvSpPr>
          <p:cNvPr id="4" name="Slide Image Placeholder 3">
            <a:extLst>
              <a:ext uri="{FF2B5EF4-FFF2-40B4-BE49-F238E27FC236}">
                <a16:creationId xmlns:a16="http://schemas.microsoft.com/office/drawing/2014/main" id="{060FC1A4-DF49-4A02-000A-7CCBC28C59B9}"/>
              </a:ext>
            </a:extLst>
          </p:cNvPr>
          <p:cNvSpPr>
            <a:spLocks noGrp="1" noRot="1" noChangeAspect="1"/>
          </p:cNvSpPr>
          <p:nvPr>
            <p:ph type="sldImg" idx="2"/>
          </p:nvPr>
        </p:nvSpPr>
        <p:spPr>
          <a:xfrm>
            <a:off x="1098550" y="3840163"/>
            <a:ext cx="30721300" cy="192024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a:extLst>
              <a:ext uri="{FF2B5EF4-FFF2-40B4-BE49-F238E27FC236}">
                <a16:creationId xmlns:a16="http://schemas.microsoft.com/office/drawing/2014/main" id="{F3DDE629-7DE4-9443-0DD6-CD25D9F57E31}"/>
              </a:ext>
            </a:extLst>
          </p:cNvPr>
          <p:cNvSpPr>
            <a:spLocks noGrp="1"/>
          </p:cNvSpPr>
          <p:nvPr>
            <p:ph type="body" sz="quarter" idx="3"/>
          </p:nvPr>
        </p:nvSpPr>
        <p:spPr>
          <a:xfrm>
            <a:off x="3292475" y="24323675"/>
            <a:ext cx="26333450" cy="23042563"/>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F039AF06-72B3-855A-DCE0-748B85547F92}"/>
              </a:ext>
            </a:extLst>
          </p:cNvPr>
          <p:cNvSpPr>
            <a:spLocks noGrp="1"/>
          </p:cNvSpPr>
          <p:nvPr>
            <p:ph type="ftr" sz="quarter" idx="4"/>
          </p:nvPr>
        </p:nvSpPr>
        <p:spPr>
          <a:xfrm>
            <a:off x="0" y="48637825"/>
            <a:ext cx="14265275" cy="255905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1A84F253-969C-8D4C-8A71-7BCBC814494D}"/>
              </a:ext>
            </a:extLst>
          </p:cNvPr>
          <p:cNvSpPr>
            <a:spLocks noGrp="1"/>
          </p:cNvSpPr>
          <p:nvPr>
            <p:ph type="sldNum" sz="quarter" idx="5"/>
          </p:nvPr>
        </p:nvSpPr>
        <p:spPr>
          <a:xfrm>
            <a:off x="18646775" y="48637825"/>
            <a:ext cx="14263688" cy="255905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90367890-0760-47B7-BE2D-770218E45712}" type="slidenum">
              <a:rPr lang="en-US" altLang="de-DE"/>
              <a:pPr>
                <a:defRPr/>
              </a:pPr>
              <a:t>‹#›</a:t>
            </a:fld>
            <a:endParaRPr lang="en-US" altLang="de-DE"/>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pitchFamily="-111"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a:extLst>
              <a:ext uri="{FF2B5EF4-FFF2-40B4-BE49-F238E27FC236}">
                <a16:creationId xmlns:a16="http://schemas.microsoft.com/office/drawing/2014/main" id="{0F621131-5085-6C4D-F7E6-EA9D87B3AC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a:extLst>
              <a:ext uri="{FF2B5EF4-FFF2-40B4-BE49-F238E27FC236}">
                <a16:creationId xmlns:a16="http://schemas.microsoft.com/office/drawing/2014/main" id="{541FA811-819D-4667-3878-77CA758FCD5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de-DE" altLang="de-DE" sz="9600">
              <a:solidFill>
                <a:srgbClr val="000000"/>
              </a:solidFill>
            </a:endParaRPr>
          </a:p>
        </p:txBody>
      </p:sp>
      <p:sp>
        <p:nvSpPr>
          <p:cNvPr id="4100" name="Slide Number Placeholder 3">
            <a:extLst>
              <a:ext uri="{FF2B5EF4-FFF2-40B4-BE49-F238E27FC236}">
                <a16:creationId xmlns:a16="http://schemas.microsoft.com/office/drawing/2014/main" id="{F6CEEFA8-DA4D-43F1-56D6-C24D2C03DC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MS PGothic" panose="020B0600070205080204" pitchFamily="34" charset="-128"/>
              </a:defRPr>
            </a:lvl1pPr>
            <a:lvl2pPr marL="742950" indent="-285750">
              <a:spcBef>
                <a:spcPct val="30000"/>
              </a:spcBef>
              <a:defRPr sz="1200">
                <a:solidFill>
                  <a:schemeClr val="tx1"/>
                </a:solidFill>
                <a:latin typeface="Calibri" panose="020F0502020204030204" pitchFamily="34" charset="0"/>
                <a:ea typeface="MS PGothic" panose="020B0600070205080204" pitchFamily="34" charset="-128"/>
              </a:defRPr>
            </a:lvl2pPr>
            <a:lvl3pPr marL="1143000" indent="-228600">
              <a:spcBef>
                <a:spcPct val="30000"/>
              </a:spcBef>
              <a:defRPr sz="1200">
                <a:solidFill>
                  <a:schemeClr val="tx1"/>
                </a:solidFill>
                <a:latin typeface="Calibri" panose="020F0502020204030204" pitchFamily="34" charset="0"/>
                <a:ea typeface="MS PGothic" panose="020B0600070205080204" pitchFamily="34" charset="-128"/>
              </a:defRPr>
            </a:lvl3pPr>
            <a:lvl4pPr marL="1600200" indent="-228600">
              <a:spcBef>
                <a:spcPct val="30000"/>
              </a:spcBef>
              <a:defRPr sz="1200">
                <a:solidFill>
                  <a:schemeClr val="tx1"/>
                </a:solidFill>
                <a:latin typeface="Calibri" panose="020F0502020204030204" pitchFamily="34" charset="0"/>
                <a:ea typeface="MS PGothic" panose="020B0600070205080204" pitchFamily="34" charset="-128"/>
              </a:defRPr>
            </a:lvl4pPr>
            <a:lvl5pPr marL="2057400" indent="-228600">
              <a:spcBef>
                <a:spcPct val="30000"/>
              </a:spcBef>
              <a:defRPr sz="12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9pPr>
          </a:lstStyle>
          <a:p>
            <a:pPr>
              <a:spcBef>
                <a:spcPct val="0"/>
              </a:spcBef>
            </a:pPr>
            <a:fld id="{2D79FC48-9F3E-4ED6-9312-BE075BA495DC}" type="slidenum">
              <a:rPr lang="en-US" altLang="de-DE" smtClean="0"/>
              <a:pPr>
                <a:spcBef>
                  <a:spcPct val="0"/>
                </a:spcBef>
              </a:pPr>
              <a:t>1</a:t>
            </a:fld>
            <a:endParaRPr lang="en-US" altLang="de-D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164" y="9942601"/>
            <a:ext cx="43526075" cy="6858882"/>
          </a:xfrm>
        </p:spPr>
        <p:txBody>
          <a:bodyPr/>
          <a:lstStyle/>
          <a:p>
            <a:r>
              <a:rPr lang="en-US"/>
              <a:t>Click to edit Master title style</a:t>
            </a:r>
          </a:p>
        </p:txBody>
      </p:sp>
      <p:sp>
        <p:nvSpPr>
          <p:cNvPr id="3" name="Subtitle 2"/>
          <p:cNvSpPr>
            <a:spLocks noGrp="1"/>
          </p:cNvSpPr>
          <p:nvPr>
            <p:ph type="subTitle" idx="1"/>
          </p:nvPr>
        </p:nvSpPr>
        <p:spPr>
          <a:xfrm>
            <a:off x="7680325" y="18134983"/>
            <a:ext cx="35845750" cy="818003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9A0D8096-CD74-89A2-3DB9-84F9DA2925F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D8E61C6-49F9-A741-9D14-FB21DCBB6BA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72A519E-60E1-3AF7-047B-5D29D3FDB92B}"/>
              </a:ext>
            </a:extLst>
          </p:cNvPr>
          <p:cNvSpPr>
            <a:spLocks noGrp="1" noChangeArrowheads="1"/>
          </p:cNvSpPr>
          <p:nvPr>
            <p:ph type="sldNum" sz="quarter" idx="12"/>
          </p:nvPr>
        </p:nvSpPr>
        <p:spPr>
          <a:ln/>
        </p:spPr>
        <p:txBody>
          <a:bodyPr/>
          <a:lstStyle>
            <a:lvl1pPr>
              <a:defRPr/>
            </a:lvl1pPr>
          </a:lstStyle>
          <a:p>
            <a:pPr>
              <a:defRPr/>
            </a:pPr>
            <a:fld id="{09B71054-DF96-4DC4-AA6E-B6119920A80F}" type="slidenum">
              <a:rPr lang="en-US" altLang="de-DE"/>
              <a:pPr>
                <a:defRPr/>
              </a:pPr>
              <a:t>‹#›</a:t>
            </a:fld>
            <a:endParaRPr lang="en-US" altLang="de-DE"/>
          </a:p>
        </p:txBody>
      </p:sp>
    </p:spTree>
    <p:extLst>
      <p:ext uri="{BB962C8B-B14F-4D97-AF65-F5344CB8AC3E}">
        <p14:creationId xmlns:p14="http://schemas.microsoft.com/office/powerpoint/2010/main" val="1737484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DEC1C0A-AAC4-AB81-8FC6-03A368FA6D1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3D76961-6C2F-77E8-6D99-9FECED8A6AB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DA7BC58-F08F-D3CF-87E1-0E63D67CEFC1}"/>
              </a:ext>
            </a:extLst>
          </p:cNvPr>
          <p:cNvSpPr>
            <a:spLocks noGrp="1" noChangeArrowheads="1"/>
          </p:cNvSpPr>
          <p:nvPr>
            <p:ph type="sldNum" sz="quarter" idx="12"/>
          </p:nvPr>
        </p:nvSpPr>
        <p:spPr>
          <a:ln/>
        </p:spPr>
        <p:txBody>
          <a:bodyPr/>
          <a:lstStyle>
            <a:lvl1pPr>
              <a:defRPr/>
            </a:lvl1pPr>
          </a:lstStyle>
          <a:p>
            <a:pPr>
              <a:defRPr/>
            </a:pPr>
            <a:fld id="{A34A8DB4-A85C-400B-9545-3E93272D7A8E}" type="slidenum">
              <a:rPr lang="en-US" altLang="de-DE"/>
              <a:pPr>
                <a:defRPr/>
              </a:pPr>
              <a:t>‹#›</a:t>
            </a:fld>
            <a:endParaRPr lang="en-US" altLang="de-DE"/>
          </a:p>
        </p:txBody>
      </p:sp>
    </p:spTree>
    <p:extLst>
      <p:ext uri="{BB962C8B-B14F-4D97-AF65-F5344CB8AC3E}">
        <p14:creationId xmlns:p14="http://schemas.microsoft.com/office/powerpoint/2010/main" val="4208538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485514" y="2844492"/>
            <a:ext cx="10880725" cy="2560350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40163" y="2844492"/>
            <a:ext cx="32492950" cy="256035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017847C-0205-684A-569F-F3166D6E16D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D61C8D-A260-4A0D-C6A9-FBEC80C7A7F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A32E60B-03C4-8046-9DBF-DA8DF166C297}"/>
              </a:ext>
            </a:extLst>
          </p:cNvPr>
          <p:cNvSpPr>
            <a:spLocks noGrp="1" noChangeArrowheads="1"/>
          </p:cNvSpPr>
          <p:nvPr>
            <p:ph type="sldNum" sz="quarter" idx="12"/>
          </p:nvPr>
        </p:nvSpPr>
        <p:spPr>
          <a:ln/>
        </p:spPr>
        <p:txBody>
          <a:bodyPr/>
          <a:lstStyle>
            <a:lvl1pPr>
              <a:defRPr/>
            </a:lvl1pPr>
          </a:lstStyle>
          <a:p>
            <a:pPr>
              <a:defRPr/>
            </a:pPr>
            <a:fld id="{37B99CB7-3AB0-49BF-9814-2901D93DB1A4}" type="slidenum">
              <a:rPr lang="en-US" altLang="de-DE"/>
              <a:pPr>
                <a:defRPr/>
              </a:pPr>
              <a:t>‹#›</a:t>
            </a:fld>
            <a:endParaRPr lang="en-US" altLang="de-DE"/>
          </a:p>
        </p:txBody>
      </p:sp>
    </p:spTree>
    <p:extLst>
      <p:ext uri="{BB962C8B-B14F-4D97-AF65-F5344CB8AC3E}">
        <p14:creationId xmlns:p14="http://schemas.microsoft.com/office/powerpoint/2010/main" val="2107778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CEE21D2-4A9D-1611-CBF6-A5FAC622C79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05DFAAB-C394-B19B-09BF-CC35067B763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2B74812-5FFB-E0B1-5A7A-0B5F0B1F85A0}"/>
              </a:ext>
            </a:extLst>
          </p:cNvPr>
          <p:cNvSpPr>
            <a:spLocks noGrp="1" noChangeArrowheads="1"/>
          </p:cNvSpPr>
          <p:nvPr>
            <p:ph type="sldNum" sz="quarter" idx="12"/>
          </p:nvPr>
        </p:nvSpPr>
        <p:spPr>
          <a:ln/>
        </p:spPr>
        <p:txBody>
          <a:bodyPr/>
          <a:lstStyle>
            <a:lvl1pPr>
              <a:defRPr/>
            </a:lvl1pPr>
          </a:lstStyle>
          <a:p>
            <a:pPr>
              <a:defRPr/>
            </a:pPr>
            <a:fld id="{C3082A6E-E89E-4CB5-A298-2BC1D4C001BB}" type="slidenum">
              <a:rPr lang="en-US" altLang="de-DE"/>
              <a:pPr>
                <a:defRPr/>
              </a:pPr>
              <a:t>‹#›</a:t>
            </a:fld>
            <a:endParaRPr lang="en-US" altLang="de-DE"/>
          </a:p>
        </p:txBody>
      </p:sp>
    </p:spTree>
    <p:extLst>
      <p:ext uri="{BB962C8B-B14F-4D97-AF65-F5344CB8AC3E}">
        <p14:creationId xmlns:p14="http://schemas.microsoft.com/office/powerpoint/2010/main" val="1741706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1" y="20565843"/>
            <a:ext cx="43526075" cy="6355733"/>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4044951" y="13564968"/>
            <a:ext cx="43526075" cy="7000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92B43B92-B02E-9241-F553-0C280993F2F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51264AC-D8B1-454E-420B-66DCE1DB82E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8C332F7-AFBC-B240-1D92-629247072EE2}"/>
              </a:ext>
            </a:extLst>
          </p:cNvPr>
          <p:cNvSpPr>
            <a:spLocks noGrp="1" noChangeArrowheads="1"/>
          </p:cNvSpPr>
          <p:nvPr>
            <p:ph type="sldNum" sz="quarter" idx="12"/>
          </p:nvPr>
        </p:nvSpPr>
        <p:spPr>
          <a:ln/>
        </p:spPr>
        <p:txBody>
          <a:bodyPr/>
          <a:lstStyle>
            <a:lvl1pPr>
              <a:defRPr/>
            </a:lvl1pPr>
          </a:lstStyle>
          <a:p>
            <a:pPr>
              <a:defRPr/>
            </a:pPr>
            <a:fld id="{6A309643-23E0-4AA0-BBE4-14499742E494}" type="slidenum">
              <a:rPr lang="en-US" altLang="de-DE"/>
              <a:pPr>
                <a:defRPr/>
              </a:pPr>
              <a:t>‹#›</a:t>
            </a:fld>
            <a:endParaRPr lang="en-US" altLang="de-DE"/>
          </a:p>
        </p:txBody>
      </p:sp>
    </p:spTree>
    <p:extLst>
      <p:ext uri="{BB962C8B-B14F-4D97-AF65-F5344CB8AC3E}">
        <p14:creationId xmlns:p14="http://schemas.microsoft.com/office/powerpoint/2010/main" val="1209152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40164" y="9246527"/>
            <a:ext cx="21686837" cy="1920147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679400" y="9246527"/>
            <a:ext cx="21686838" cy="1920147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8EC1CA94-AD30-CFB3-B647-9A367932B6E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DD01C42-5881-0B0B-106D-3587C3E7B15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058E4C59-BAC8-7BF0-1BA8-C682FF7A7F98}"/>
              </a:ext>
            </a:extLst>
          </p:cNvPr>
          <p:cNvSpPr>
            <a:spLocks noGrp="1" noChangeArrowheads="1"/>
          </p:cNvSpPr>
          <p:nvPr>
            <p:ph type="sldNum" sz="quarter" idx="12"/>
          </p:nvPr>
        </p:nvSpPr>
        <p:spPr>
          <a:ln/>
        </p:spPr>
        <p:txBody>
          <a:bodyPr/>
          <a:lstStyle>
            <a:lvl1pPr>
              <a:defRPr/>
            </a:lvl1pPr>
          </a:lstStyle>
          <a:p>
            <a:pPr>
              <a:defRPr/>
            </a:pPr>
            <a:fld id="{2425C5CE-4937-4398-80A5-DBB1AF2CE308}" type="slidenum">
              <a:rPr lang="en-US" altLang="de-DE"/>
              <a:pPr>
                <a:defRPr/>
              </a:pPr>
              <a:t>‹#›</a:t>
            </a:fld>
            <a:endParaRPr lang="en-US" altLang="de-DE"/>
          </a:p>
        </p:txBody>
      </p:sp>
    </p:spTree>
    <p:extLst>
      <p:ext uri="{BB962C8B-B14F-4D97-AF65-F5344CB8AC3E}">
        <p14:creationId xmlns:p14="http://schemas.microsoft.com/office/powerpoint/2010/main" val="2559256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639" y="1281024"/>
            <a:ext cx="46085125" cy="5334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638" y="7164476"/>
            <a:ext cx="22625050" cy="298494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60638" y="10149417"/>
            <a:ext cx="22625050" cy="1843903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775" y="7164476"/>
            <a:ext cx="22632988" cy="298494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6012775" y="10149417"/>
            <a:ext cx="22632988" cy="1843903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02E0DFE2-3C5B-FEFA-A9F4-DB5AFF85DF6B}"/>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36BC9583-9957-0AA1-8C58-B03F6B3A684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7AAF4538-CEDD-A2B8-0F5A-B5411E93E4CF}"/>
              </a:ext>
            </a:extLst>
          </p:cNvPr>
          <p:cNvSpPr>
            <a:spLocks noGrp="1" noChangeArrowheads="1"/>
          </p:cNvSpPr>
          <p:nvPr>
            <p:ph type="sldNum" sz="quarter" idx="12"/>
          </p:nvPr>
        </p:nvSpPr>
        <p:spPr>
          <a:ln/>
        </p:spPr>
        <p:txBody>
          <a:bodyPr/>
          <a:lstStyle>
            <a:lvl1pPr>
              <a:defRPr/>
            </a:lvl1pPr>
          </a:lstStyle>
          <a:p>
            <a:pPr>
              <a:defRPr/>
            </a:pPr>
            <a:fld id="{487EA0C5-D68C-45B3-9FD5-DAC31F64800B}" type="slidenum">
              <a:rPr lang="en-US" altLang="de-DE"/>
              <a:pPr>
                <a:defRPr/>
              </a:pPr>
              <a:t>‹#›</a:t>
            </a:fld>
            <a:endParaRPr lang="en-US" altLang="de-DE"/>
          </a:p>
        </p:txBody>
      </p:sp>
    </p:spTree>
    <p:extLst>
      <p:ext uri="{BB962C8B-B14F-4D97-AF65-F5344CB8AC3E}">
        <p14:creationId xmlns:p14="http://schemas.microsoft.com/office/powerpoint/2010/main" val="7749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1084E5D6-D1E2-7A3F-FB75-E218E39DB07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5A0FF59-A8A0-0B23-E289-C8F045B2018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6D53F56D-DE86-41A5-AD6B-191B0B7C54A0}"/>
              </a:ext>
            </a:extLst>
          </p:cNvPr>
          <p:cNvSpPr>
            <a:spLocks noGrp="1" noChangeArrowheads="1"/>
          </p:cNvSpPr>
          <p:nvPr>
            <p:ph type="sldNum" sz="quarter" idx="12"/>
          </p:nvPr>
        </p:nvSpPr>
        <p:spPr>
          <a:ln/>
        </p:spPr>
        <p:txBody>
          <a:bodyPr/>
          <a:lstStyle>
            <a:lvl1pPr>
              <a:defRPr/>
            </a:lvl1pPr>
          </a:lstStyle>
          <a:p>
            <a:pPr>
              <a:defRPr/>
            </a:pPr>
            <a:fld id="{907A7DD6-3B45-433D-8B59-5BF2934E8274}" type="slidenum">
              <a:rPr lang="en-US" altLang="de-DE"/>
              <a:pPr>
                <a:defRPr/>
              </a:pPr>
              <a:t>‹#›</a:t>
            </a:fld>
            <a:endParaRPr lang="en-US" altLang="de-DE"/>
          </a:p>
        </p:txBody>
      </p:sp>
    </p:spTree>
    <p:extLst>
      <p:ext uri="{BB962C8B-B14F-4D97-AF65-F5344CB8AC3E}">
        <p14:creationId xmlns:p14="http://schemas.microsoft.com/office/powerpoint/2010/main" val="1470891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58D8888B-3502-787B-C17D-47349756A66E}"/>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2DE6D2A0-F1D1-C9A9-E868-3B5755E384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701EEE56-A2C2-78A8-4E88-5952853EBBAC}"/>
              </a:ext>
            </a:extLst>
          </p:cNvPr>
          <p:cNvSpPr>
            <a:spLocks noGrp="1" noChangeArrowheads="1"/>
          </p:cNvSpPr>
          <p:nvPr>
            <p:ph type="sldNum" sz="quarter" idx="12"/>
          </p:nvPr>
        </p:nvSpPr>
        <p:spPr>
          <a:ln/>
        </p:spPr>
        <p:txBody>
          <a:bodyPr/>
          <a:lstStyle>
            <a:lvl1pPr>
              <a:defRPr/>
            </a:lvl1pPr>
          </a:lstStyle>
          <a:p>
            <a:pPr>
              <a:defRPr/>
            </a:pPr>
            <a:fld id="{3544B7F5-765B-400E-BBD3-F3222AF4FFD3}" type="slidenum">
              <a:rPr lang="en-US" altLang="de-DE"/>
              <a:pPr>
                <a:defRPr/>
              </a:pPr>
              <a:t>‹#›</a:t>
            </a:fld>
            <a:endParaRPr lang="en-US" altLang="de-DE"/>
          </a:p>
        </p:txBody>
      </p:sp>
    </p:spTree>
    <p:extLst>
      <p:ext uri="{BB962C8B-B14F-4D97-AF65-F5344CB8AC3E}">
        <p14:creationId xmlns:p14="http://schemas.microsoft.com/office/powerpoint/2010/main" val="300007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274851"/>
            <a:ext cx="16846550" cy="542197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0019963" y="1274851"/>
            <a:ext cx="28625800" cy="273135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638" y="6696825"/>
            <a:ext cx="16846550" cy="218916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9DE4C2B-74B3-52EC-51FE-A65DEFA30C65}"/>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357A9D6-AE2A-5ED7-74F6-49E7EEEC903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BC5BD2D0-E08D-294F-111B-E8D9FD310DF3}"/>
              </a:ext>
            </a:extLst>
          </p:cNvPr>
          <p:cNvSpPr>
            <a:spLocks noGrp="1" noChangeArrowheads="1"/>
          </p:cNvSpPr>
          <p:nvPr>
            <p:ph type="sldNum" sz="quarter" idx="12"/>
          </p:nvPr>
        </p:nvSpPr>
        <p:spPr>
          <a:ln/>
        </p:spPr>
        <p:txBody>
          <a:bodyPr/>
          <a:lstStyle>
            <a:lvl1pPr>
              <a:defRPr/>
            </a:lvl1pPr>
          </a:lstStyle>
          <a:p>
            <a:pPr>
              <a:defRPr/>
            </a:pPr>
            <a:fld id="{C3DE781C-CB4B-46A3-BE57-6D9D1F9B59A1}" type="slidenum">
              <a:rPr lang="en-US" altLang="de-DE"/>
              <a:pPr>
                <a:defRPr/>
              </a:pPr>
              <a:t>‹#›</a:t>
            </a:fld>
            <a:endParaRPr lang="en-US" altLang="de-DE"/>
          </a:p>
        </p:txBody>
      </p:sp>
    </p:spTree>
    <p:extLst>
      <p:ext uri="{BB962C8B-B14F-4D97-AF65-F5344CB8AC3E}">
        <p14:creationId xmlns:p14="http://schemas.microsoft.com/office/powerpoint/2010/main" val="3477220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176" y="22402492"/>
            <a:ext cx="30724475" cy="2645392"/>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036176" y="2859927"/>
            <a:ext cx="30724475" cy="192014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0036176" y="25047885"/>
            <a:ext cx="30724475" cy="375509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3488467-B065-AA35-68ED-52F07AE58465}"/>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FF08A60F-0143-84A8-1DEF-298B03D5338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1CFAF51-86A3-1DFD-9E0F-D5F12B4EE0B2}"/>
              </a:ext>
            </a:extLst>
          </p:cNvPr>
          <p:cNvSpPr>
            <a:spLocks noGrp="1" noChangeArrowheads="1"/>
          </p:cNvSpPr>
          <p:nvPr>
            <p:ph type="sldNum" sz="quarter" idx="12"/>
          </p:nvPr>
        </p:nvSpPr>
        <p:spPr>
          <a:ln/>
        </p:spPr>
        <p:txBody>
          <a:bodyPr/>
          <a:lstStyle>
            <a:lvl1pPr>
              <a:defRPr/>
            </a:lvl1pPr>
          </a:lstStyle>
          <a:p>
            <a:pPr>
              <a:defRPr/>
            </a:pPr>
            <a:fld id="{3D305701-E1C4-4FCD-AC63-94E5DAA66FD5}" type="slidenum">
              <a:rPr lang="en-US" altLang="de-DE"/>
              <a:pPr>
                <a:defRPr/>
              </a:pPr>
              <a:t>‹#›</a:t>
            </a:fld>
            <a:endParaRPr lang="en-US" altLang="de-DE"/>
          </a:p>
        </p:txBody>
      </p:sp>
    </p:spTree>
    <p:extLst>
      <p:ext uri="{BB962C8B-B14F-4D97-AF65-F5344CB8AC3E}">
        <p14:creationId xmlns:p14="http://schemas.microsoft.com/office/powerpoint/2010/main" val="2213541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5414237-988F-6A48-CCDE-0B035D4E5112}"/>
              </a:ext>
            </a:extLst>
          </p:cNvPr>
          <p:cNvSpPr>
            <a:spLocks noGrp="1" noChangeArrowheads="1"/>
          </p:cNvSpPr>
          <p:nvPr>
            <p:ph type="title"/>
          </p:nvPr>
        </p:nvSpPr>
        <p:spPr bwMode="auto">
          <a:xfrm>
            <a:off x="3840163" y="2844800"/>
            <a:ext cx="43526075"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ctr" anchorCtr="0" compatLnSpc="1">
            <a:prstTxWarp prst="textNoShape">
              <a:avLst/>
            </a:prstTxWarp>
          </a:bodyPr>
          <a:lstStyle/>
          <a:p>
            <a:pPr lvl="0"/>
            <a:r>
              <a:rPr lang="en-US" altLang="de-DE"/>
              <a:t>Click to edit Master title style</a:t>
            </a:r>
          </a:p>
        </p:txBody>
      </p:sp>
      <p:sp>
        <p:nvSpPr>
          <p:cNvPr id="1027" name="Rectangle 3">
            <a:extLst>
              <a:ext uri="{FF2B5EF4-FFF2-40B4-BE49-F238E27FC236}">
                <a16:creationId xmlns:a16="http://schemas.microsoft.com/office/drawing/2014/main" id="{3576F560-1BB0-E3DE-2A83-0FEBB4FD365E}"/>
              </a:ext>
            </a:extLst>
          </p:cNvPr>
          <p:cNvSpPr>
            <a:spLocks noGrp="1" noChangeArrowheads="1"/>
          </p:cNvSpPr>
          <p:nvPr>
            <p:ph type="body" idx="1"/>
          </p:nvPr>
        </p:nvSpPr>
        <p:spPr bwMode="auto">
          <a:xfrm>
            <a:off x="3840163" y="9247188"/>
            <a:ext cx="43526075" cy="1920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t" anchorCtr="0" compatLnSpc="1">
            <a:prstTxWarp prst="textNoShape">
              <a:avLst/>
            </a:prstTxWarp>
          </a:bodyPr>
          <a:lstStyle/>
          <a:p>
            <a:pPr lvl="0"/>
            <a:r>
              <a:rPr lang="en-US" altLang="de-DE"/>
              <a:t>Click to edit Master text styles</a:t>
            </a:r>
          </a:p>
          <a:p>
            <a:pPr lvl="1"/>
            <a:r>
              <a:rPr lang="en-US" altLang="de-DE"/>
              <a:t>Second level</a:t>
            </a:r>
          </a:p>
          <a:p>
            <a:pPr lvl="2"/>
            <a:r>
              <a:rPr lang="en-US" altLang="de-DE"/>
              <a:t>Third level</a:t>
            </a:r>
          </a:p>
          <a:p>
            <a:pPr lvl="3"/>
            <a:r>
              <a:rPr lang="en-US" altLang="de-DE"/>
              <a:t>Fourth level</a:t>
            </a:r>
          </a:p>
          <a:p>
            <a:pPr lvl="4"/>
            <a:r>
              <a:rPr lang="en-US" altLang="de-DE"/>
              <a:t>Fifth level</a:t>
            </a:r>
          </a:p>
        </p:txBody>
      </p:sp>
      <p:sp>
        <p:nvSpPr>
          <p:cNvPr id="1028" name="Rectangle 4">
            <a:extLst>
              <a:ext uri="{FF2B5EF4-FFF2-40B4-BE49-F238E27FC236}">
                <a16:creationId xmlns:a16="http://schemas.microsoft.com/office/drawing/2014/main" id="{80AF7897-3B43-FC51-AE18-8BE4B2F5D021}"/>
              </a:ext>
            </a:extLst>
          </p:cNvPr>
          <p:cNvSpPr>
            <a:spLocks noGrp="1" noChangeArrowheads="1"/>
          </p:cNvSpPr>
          <p:nvPr>
            <p:ph type="dt" sz="half" idx="2"/>
          </p:nvPr>
        </p:nvSpPr>
        <p:spPr bwMode="auto">
          <a:xfrm>
            <a:off x="3840163" y="29159200"/>
            <a:ext cx="10668000"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eaLnBrk="1" hangingPunct="1">
              <a:defRPr sz="6200">
                <a:latin typeface="Times New Roman"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F6E60E26-E4EE-305F-9182-E37B0E6A239C}"/>
              </a:ext>
            </a:extLst>
          </p:cNvPr>
          <p:cNvSpPr>
            <a:spLocks noGrp="1" noChangeArrowheads="1"/>
          </p:cNvSpPr>
          <p:nvPr>
            <p:ph type="ftr" sz="quarter" idx="3"/>
          </p:nvPr>
        </p:nvSpPr>
        <p:spPr bwMode="auto">
          <a:xfrm>
            <a:off x="17495838" y="29159200"/>
            <a:ext cx="16214725"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ctr" eaLnBrk="1" hangingPunct="1">
              <a:defRPr sz="6200">
                <a:latin typeface="Times New Roman"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1C1DD255-AA8F-ABB9-2E27-8E5210C8D4F3}"/>
              </a:ext>
            </a:extLst>
          </p:cNvPr>
          <p:cNvSpPr>
            <a:spLocks noGrp="1" noChangeArrowheads="1"/>
          </p:cNvSpPr>
          <p:nvPr>
            <p:ph type="sldNum" sz="quarter" idx="4"/>
          </p:nvPr>
        </p:nvSpPr>
        <p:spPr bwMode="auto">
          <a:xfrm>
            <a:off x="36698238" y="29159200"/>
            <a:ext cx="10668000"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r" eaLnBrk="1" hangingPunct="1">
              <a:defRPr sz="6200">
                <a:latin typeface="Times New Roman" panose="02020603050405020304" pitchFamily="18" charset="0"/>
              </a:defRPr>
            </a:lvl1pPr>
          </a:lstStyle>
          <a:p>
            <a:pPr>
              <a:defRPr/>
            </a:pPr>
            <a:fld id="{A7A73A70-45C7-421A-8EA8-3C2BDDD9A582}" type="slidenum">
              <a:rPr lang="en-US" altLang="de-DE"/>
              <a:pPr>
                <a:defRPr/>
              </a:pPr>
              <a:t>‹#›</a:t>
            </a:fld>
            <a:endParaRPr lang="en-US" alt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75113" rtl="0" eaLnBrk="0" fontAlgn="base" hangingPunct="0">
        <a:spcBef>
          <a:spcPct val="0"/>
        </a:spcBef>
        <a:spcAft>
          <a:spcPct val="0"/>
        </a:spcAft>
        <a:defRPr sz="19600">
          <a:solidFill>
            <a:schemeClr val="tx2"/>
          </a:solidFill>
          <a:latin typeface="+mj-lt"/>
          <a:ea typeface="MS PGothic" panose="020B0600070205080204" pitchFamily="34" charset="-128"/>
          <a:cs typeface="ＭＳ Ｐゴシック" pitchFamily="-65" charset="-128"/>
        </a:defRPr>
      </a:lvl1pPr>
      <a:lvl2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2pPr>
      <a:lvl3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3pPr>
      <a:lvl4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4pPr>
      <a:lvl5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5pPr>
      <a:lvl6pPr marL="457200" algn="ctr" defTabSz="4075113" rtl="0" fontAlgn="base">
        <a:spcBef>
          <a:spcPct val="0"/>
        </a:spcBef>
        <a:spcAft>
          <a:spcPct val="0"/>
        </a:spcAft>
        <a:defRPr sz="19600">
          <a:solidFill>
            <a:schemeClr val="tx2"/>
          </a:solidFill>
          <a:latin typeface="Times New Roman" pitchFamily="-65" charset="0"/>
        </a:defRPr>
      </a:lvl6pPr>
      <a:lvl7pPr marL="914400" algn="ctr" defTabSz="4075113" rtl="0" fontAlgn="base">
        <a:spcBef>
          <a:spcPct val="0"/>
        </a:spcBef>
        <a:spcAft>
          <a:spcPct val="0"/>
        </a:spcAft>
        <a:defRPr sz="19600">
          <a:solidFill>
            <a:schemeClr val="tx2"/>
          </a:solidFill>
          <a:latin typeface="Times New Roman" pitchFamily="-65" charset="0"/>
        </a:defRPr>
      </a:lvl7pPr>
      <a:lvl8pPr marL="1371600" algn="ctr" defTabSz="4075113" rtl="0" fontAlgn="base">
        <a:spcBef>
          <a:spcPct val="0"/>
        </a:spcBef>
        <a:spcAft>
          <a:spcPct val="0"/>
        </a:spcAft>
        <a:defRPr sz="19600">
          <a:solidFill>
            <a:schemeClr val="tx2"/>
          </a:solidFill>
          <a:latin typeface="Times New Roman" pitchFamily="-65" charset="0"/>
        </a:defRPr>
      </a:lvl8pPr>
      <a:lvl9pPr marL="1828800" algn="ctr" defTabSz="4075113" rtl="0" fontAlgn="base">
        <a:spcBef>
          <a:spcPct val="0"/>
        </a:spcBef>
        <a:spcAft>
          <a:spcPct val="0"/>
        </a:spcAft>
        <a:defRPr sz="19600">
          <a:solidFill>
            <a:schemeClr val="tx2"/>
          </a:solidFill>
          <a:latin typeface="Times New Roman" pitchFamily="-65" charset="0"/>
        </a:defRPr>
      </a:lvl9pPr>
    </p:titleStyle>
    <p:bodyStyle>
      <a:lvl1pPr marL="1528763" indent="-1528763" algn="l" defTabSz="4075113" rtl="0" eaLnBrk="0" fontAlgn="base" hangingPunct="0">
        <a:spcBef>
          <a:spcPct val="20000"/>
        </a:spcBef>
        <a:spcAft>
          <a:spcPct val="0"/>
        </a:spcAft>
        <a:buChar char="•"/>
        <a:defRPr sz="14300">
          <a:solidFill>
            <a:schemeClr val="tx1"/>
          </a:solidFill>
          <a:latin typeface="+mn-lt"/>
          <a:ea typeface="MS PGothic" panose="020B0600070205080204" pitchFamily="34" charset="-128"/>
          <a:cs typeface="ＭＳ Ｐゴシック" pitchFamily="-65" charset="-128"/>
        </a:defRPr>
      </a:lvl1pPr>
      <a:lvl2pPr marL="3311525" indent="-1273175" algn="l" defTabSz="4075113" rtl="0" eaLnBrk="0" fontAlgn="base" hangingPunct="0">
        <a:spcBef>
          <a:spcPct val="20000"/>
        </a:spcBef>
        <a:spcAft>
          <a:spcPct val="0"/>
        </a:spcAft>
        <a:buChar char="–"/>
        <a:defRPr sz="12500">
          <a:solidFill>
            <a:schemeClr val="tx1"/>
          </a:solidFill>
          <a:latin typeface="+mn-lt"/>
          <a:ea typeface="MS PGothic" panose="020B0600070205080204" pitchFamily="34" charset="-128"/>
          <a:cs typeface="ＭＳ Ｐゴシック" charset="0"/>
        </a:defRPr>
      </a:lvl2pPr>
      <a:lvl3pPr marL="5094288" indent="-1019175" algn="l" defTabSz="4075113" rtl="0" eaLnBrk="0" fontAlgn="base" hangingPunct="0">
        <a:spcBef>
          <a:spcPct val="20000"/>
        </a:spcBef>
        <a:spcAft>
          <a:spcPct val="0"/>
        </a:spcAft>
        <a:buChar char="•"/>
        <a:defRPr sz="10700">
          <a:solidFill>
            <a:schemeClr val="tx1"/>
          </a:solidFill>
          <a:latin typeface="+mn-lt"/>
          <a:ea typeface="MS PGothic" panose="020B0600070205080204" pitchFamily="34" charset="-128"/>
          <a:cs typeface="ＭＳ Ｐゴシック" charset="0"/>
        </a:defRPr>
      </a:lvl3pPr>
      <a:lvl4pPr marL="7132638" indent="-1019175" algn="l" defTabSz="4075113" rtl="0" eaLnBrk="0" fontAlgn="base" hangingPunct="0">
        <a:spcBef>
          <a:spcPct val="20000"/>
        </a:spcBef>
        <a:spcAft>
          <a:spcPct val="0"/>
        </a:spcAft>
        <a:buChar char="–"/>
        <a:defRPr sz="8900">
          <a:solidFill>
            <a:schemeClr val="tx1"/>
          </a:solidFill>
          <a:latin typeface="+mn-lt"/>
          <a:ea typeface="MS PGothic" panose="020B0600070205080204" pitchFamily="34" charset="-128"/>
          <a:cs typeface="ＭＳ Ｐゴシック" charset="0"/>
        </a:defRPr>
      </a:lvl4pPr>
      <a:lvl5pPr marL="9169400" indent="-1017588" algn="l" defTabSz="4075113" rtl="0" eaLnBrk="0" fontAlgn="base" hangingPunct="0">
        <a:spcBef>
          <a:spcPct val="20000"/>
        </a:spcBef>
        <a:spcAft>
          <a:spcPct val="0"/>
        </a:spcAft>
        <a:buChar char="»"/>
        <a:defRPr sz="8900">
          <a:solidFill>
            <a:schemeClr val="tx1"/>
          </a:solidFill>
          <a:latin typeface="+mn-lt"/>
          <a:ea typeface="MS PGothic" panose="020B0600070205080204" pitchFamily="34" charset="-128"/>
          <a:cs typeface="ＭＳ Ｐゴシック" charset="0"/>
        </a:defRPr>
      </a:lvl5pPr>
      <a:lvl6pPr marL="9626600" indent="-1017588" algn="l" defTabSz="4075113" rtl="0" fontAlgn="base">
        <a:spcBef>
          <a:spcPct val="20000"/>
        </a:spcBef>
        <a:spcAft>
          <a:spcPct val="0"/>
        </a:spcAft>
        <a:buChar char="»"/>
        <a:defRPr sz="8900">
          <a:solidFill>
            <a:schemeClr val="tx1"/>
          </a:solidFill>
          <a:latin typeface="+mn-lt"/>
          <a:ea typeface="ＭＳ Ｐゴシック" pitchFamily="-65" charset="-128"/>
        </a:defRPr>
      </a:lvl6pPr>
      <a:lvl7pPr marL="10083800" indent="-1017588" algn="l" defTabSz="4075113" rtl="0" fontAlgn="base">
        <a:spcBef>
          <a:spcPct val="20000"/>
        </a:spcBef>
        <a:spcAft>
          <a:spcPct val="0"/>
        </a:spcAft>
        <a:buChar char="»"/>
        <a:defRPr sz="8900">
          <a:solidFill>
            <a:schemeClr val="tx1"/>
          </a:solidFill>
          <a:latin typeface="+mn-lt"/>
          <a:ea typeface="ＭＳ Ｐゴシック" pitchFamily="-65" charset="-128"/>
        </a:defRPr>
      </a:lvl7pPr>
      <a:lvl8pPr marL="10541000" indent="-1017588" algn="l" defTabSz="4075113" rtl="0" fontAlgn="base">
        <a:spcBef>
          <a:spcPct val="20000"/>
        </a:spcBef>
        <a:spcAft>
          <a:spcPct val="0"/>
        </a:spcAft>
        <a:buChar char="»"/>
        <a:defRPr sz="8900">
          <a:solidFill>
            <a:schemeClr val="tx1"/>
          </a:solidFill>
          <a:latin typeface="+mn-lt"/>
          <a:ea typeface="ＭＳ Ｐゴシック" pitchFamily="-65" charset="-128"/>
        </a:defRPr>
      </a:lvl8pPr>
      <a:lvl9pPr marL="10998200" indent="-1017588" algn="l" defTabSz="4075113" rtl="0" fontAlgn="base">
        <a:spcBef>
          <a:spcPct val="20000"/>
        </a:spcBef>
        <a:spcAft>
          <a:spcPct val="0"/>
        </a:spcAft>
        <a:buChar char="»"/>
        <a:defRPr sz="89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notesSlide" Target="../notesSlides/notesSlide1.xml"/><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9AABA81A-F3E4-0D98-FB89-3B3A2832F05E}"/>
              </a:ext>
            </a:extLst>
          </p:cNvPr>
          <p:cNvSpPr>
            <a:spLocks noChangeArrowheads="1"/>
          </p:cNvSpPr>
          <p:nvPr/>
        </p:nvSpPr>
        <p:spPr bwMode="auto">
          <a:xfrm>
            <a:off x="-110003" y="0"/>
            <a:ext cx="51206400" cy="32004000"/>
          </a:xfrm>
          <a:prstGeom prst="rect">
            <a:avLst/>
          </a:prstGeom>
          <a:solidFill>
            <a:schemeClr val="bg1">
              <a:alpha val="7843"/>
            </a:schemeClr>
          </a:solidFill>
          <a:ln w="9525">
            <a:solidFill>
              <a:srgbClr val="D8D8D8"/>
            </a:solidFill>
            <a:miter lim="800000"/>
            <a:headEnd/>
            <a:tailEnd/>
          </a:ln>
          <a:effectLst>
            <a:outerShdw blurRad="40000" dist="23000" dir="5400000" rotWithShape="0">
              <a:srgbClr val="808080">
                <a:alpha val="34999"/>
              </a:srgbClr>
            </a:outerShdw>
          </a:effectLst>
        </p:spPr>
        <p:txBody>
          <a:bodyPr anchor="ctr"/>
          <a:lstStyle/>
          <a:p>
            <a:pPr algn="ctr" eaLnBrk="1" hangingPunct="1">
              <a:defRPr/>
            </a:pPr>
            <a:endParaRPr lang="en-US">
              <a:solidFill>
                <a:srgbClr val="FFFFFF"/>
              </a:solidFill>
              <a:latin typeface="Avenir Book"/>
              <a:ea typeface="ＭＳ Ｐゴシック" charset="0"/>
              <a:cs typeface="Avenir Book"/>
            </a:endParaRPr>
          </a:p>
        </p:txBody>
      </p:sp>
      <p:sp>
        <p:nvSpPr>
          <p:cNvPr id="3075" name="Text Box 7">
            <a:extLst>
              <a:ext uri="{FF2B5EF4-FFF2-40B4-BE49-F238E27FC236}">
                <a16:creationId xmlns:a16="http://schemas.microsoft.com/office/drawing/2014/main" id="{1FB0339E-A755-4E76-BAF0-E3C1E54D7AF7}"/>
              </a:ext>
            </a:extLst>
          </p:cNvPr>
          <p:cNvSpPr txBox="1">
            <a:spLocks noChangeArrowheads="1"/>
          </p:cNvSpPr>
          <p:nvPr/>
        </p:nvSpPr>
        <p:spPr bwMode="auto">
          <a:xfrm>
            <a:off x="536746" y="4157610"/>
            <a:ext cx="12528459" cy="10892261"/>
          </a:xfrm>
          <a:prstGeom prst="rect">
            <a:avLst/>
          </a:prstGeom>
          <a:solidFill>
            <a:schemeClr val="bg1"/>
          </a:solidFill>
          <a:ln w="38100">
            <a:solidFill>
              <a:srgbClr val="000000"/>
            </a:solidFill>
            <a:round/>
            <a:headEnd/>
            <a:tailEnd/>
          </a:ln>
        </p:spPr>
        <p:txBody>
          <a:bodyPr lIns="914400" tIns="457200" rIns="914400" bIns="914400" anchor="t"/>
          <a:lstStyle>
            <a:lvl1pPr>
              <a:spcBef>
                <a:spcPct val="20000"/>
              </a:spcBef>
              <a:buChar char="•"/>
              <a:tabLst>
                <a:tab pos="500063"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500063"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500063"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9pPr>
          </a:lstStyle>
          <a:p>
            <a:pPr algn="just" eaLnBrk="1" hangingPunct="1">
              <a:spcBef>
                <a:spcPts val="0"/>
              </a:spcBef>
              <a:buFontTx/>
              <a:buNone/>
            </a:pPr>
            <a:r>
              <a:rPr lang="en-US" altLang="de-DE" sz="4800" b="1">
                <a:latin typeface="Avenir Heavy"/>
                <a:ea typeface="MS PGothic"/>
              </a:rPr>
              <a:t>Introduction</a:t>
            </a:r>
          </a:p>
          <a:p>
            <a:pPr algn="just">
              <a:spcBef>
                <a:spcPts val="300"/>
              </a:spcBef>
              <a:spcAft>
                <a:spcPts val="0"/>
              </a:spcAft>
              <a:buNone/>
            </a:pPr>
            <a:r>
              <a:rPr lang="en-US" altLang="ja-JP" sz="4400">
                <a:latin typeface="Avenir Book"/>
                <a:ea typeface="MS PGothic"/>
              </a:rPr>
              <a:t>Electromyography (EMG) allows muscle contraction to be measured and displayed as the voltage difference between electrodes over time. Acquisition of these EMG signals is of interest for the development of bionic prosthetics designed to mimic limb movement. In this project, a system for acquiring and processing EMG data for the purpose of controlling a robot hand is implemented. EMG signals from the forearm are acquired during wrist flexion and extension and a controller is programmed to open and close the robotic hand in response to these </a:t>
            </a:r>
            <a:r>
              <a:rPr lang="en-US" sz="4400">
                <a:latin typeface="Avenir Book"/>
                <a:ea typeface="MS PGothic"/>
                <a:cs typeface="Times New Roman"/>
              </a:rPr>
              <a:t>movements.</a:t>
            </a:r>
            <a:endParaRPr lang="en-US" altLang="ja-JP" sz="4400">
              <a:latin typeface="Avenir Book"/>
              <a:ea typeface="MS PGothic"/>
            </a:endParaRPr>
          </a:p>
        </p:txBody>
      </p:sp>
      <p:sp>
        <p:nvSpPr>
          <p:cNvPr id="3076" name="Text Box 11">
            <a:extLst>
              <a:ext uri="{FF2B5EF4-FFF2-40B4-BE49-F238E27FC236}">
                <a16:creationId xmlns:a16="http://schemas.microsoft.com/office/drawing/2014/main" id="{2C02A413-C3D3-C7DA-D2ED-0A2B07EB0C9C}"/>
              </a:ext>
            </a:extLst>
          </p:cNvPr>
          <p:cNvSpPr txBox="1">
            <a:spLocks noChangeArrowheads="1"/>
          </p:cNvSpPr>
          <p:nvPr/>
        </p:nvSpPr>
        <p:spPr bwMode="auto">
          <a:xfrm>
            <a:off x="536300" y="15430076"/>
            <a:ext cx="12528905" cy="15796626"/>
          </a:xfrm>
          <a:prstGeom prst="rect">
            <a:avLst/>
          </a:prstGeom>
          <a:solidFill>
            <a:schemeClr val="bg1"/>
          </a:solidFill>
          <a:ln w="38100">
            <a:solidFill>
              <a:srgbClr val="000000"/>
            </a:solidFill>
            <a:round/>
            <a:headEnd/>
            <a:tailEnd/>
          </a:ln>
        </p:spPr>
        <p:txBody>
          <a:bodyPr lIns="914400" tIns="457200" rIns="914400" bIns="914400" anchor="t"/>
          <a:lstStyle>
            <a:lvl1pPr>
              <a:spcBef>
                <a:spcPct val="20000"/>
              </a:spcBef>
              <a:buChar char="•"/>
              <a:tabLst>
                <a:tab pos="508000"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508000"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508000"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508000"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508000"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9pPr>
          </a:lstStyle>
          <a:p>
            <a:pPr algn="just" eaLnBrk="1" hangingPunct="1">
              <a:spcBef>
                <a:spcPts val="3000"/>
              </a:spcBef>
              <a:spcAft>
                <a:spcPts val="0"/>
              </a:spcAft>
              <a:buFontTx/>
              <a:buNone/>
            </a:pPr>
            <a:r>
              <a:rPr lang="en-US" altLang="de-DE" sz="4800" b="1" dirty="0">
                <a:solidFill>
                  <a:srgbClr val="000000"/>
                </a:solidFill>
                <a:latin typeface="Avenir Heavy"/>
                <a:ea typeface="MS PGothic"/>
              </a:rPr>
              <a:t>Materials and Methods</a:t>
            </a:r>
            <a:endParaRPr lang="en-US" dirty="0"/>
          </a:p>
          <a:p>
            <a:pPr algn="just" eaLnBrk="1" hangingPunct="1">
              <a:spcBef>
                <a:spcPts val="3000"/>
              </a:spcBef>
              <a:spcAft>
                <a:spcPts val="0"/>
              </a:spcAft>
              <a:buNone/>
            </a:pPr>
            <a:r>
              <a:rPr lang="en-US" altLang="de-DE" sz="4400" dirty="0">
                <a:latin typeface="Avenir Book"/>
                <a:ea typeface="MS PGothic"/>
              </a:rPr>
              <a:t>The EMG data acquisition is done via a BITalino. The signals are recorded during flexion and extension of the wrist. Overall, four electrodes measure EMG signals from the </a:t>
            </a:r>
            <a:r>
              <a:rPr lang="en-US" altLang="de-DE" sz="4400" i="1" dirty="0">
                <a:latin typeface="Avenir Book"/>
                <a:ea typeface="MS PGothic"/>
              </a:rPr>
              <a:t>musculus extensor digitorum </a:t>
            </a:r>
            <a:r>
              <a:rPr lang="en-US" altLang="de-DE" sz="4400" dirty="0">
                <a:latin typeface="Avenir Book"/>
                <a:ea typeface="MS PGothic"/>
              </a:rPr>
              <a:t>and the </a:t>
            </a:r>
            <a:r>
              <a:rPr lang="en-US" altLang="de-DE" sz="4400" i="1" dirty="0">
                <a:latin typeface="Avenir Book"/>
                <a:ea typeface="MS PGothic"/>
              </a:rPr>
              <a:t>musculus flexor digitorum superficialis</a:t>
            </a:r>
            <a:r>
              <a:rPr lang="en-US" altLang="de-DE" sz="4400" dirty="0">
                <a:latin typeface="Avenir Book"/>
                <a:ea typeface="MS PGothic"/>
              </a:rPr>
              <a:t>, each pair coupled with a reference electrode. Simulink receives the data via Bluetooth serial communication. The data is decoded, filtered and converted into a control signal from –1 to +1. This control signal is sent to an Arduino over Serial USB. A positive signal opens the hand, and a negative signal closes the hand.</a:t>
            </a:r>
          </a:p>
        </p:txBody>
      </p:sp>
      <p:sp>
        <p:nvSpPr>
          <p:cNvPr id="3078" name="Text Box 13">
            <a:extLst>
              <a:ext uri="{FF2B5EF4-FFF2-40B4-BE49-F238E27FC236}">
                <a16:creationId xmlns:a16="http://schemas.microsoft.com/office/drawing/2014/main" id="{674380A8-BDB4-A240-CD84-E8BBEA0A2838}"/>
              </a:ext>
            </a:extLst>
          </p:cNvPr>
          <p:cNvSpPr txBox="1">
            <a:spLocks noChangeArrowheads="1"/>
          </p:cNvSpPr>
          <p:nvPr/>
        </p:nvSpPr>
        <p:spPr bwMode="auto">
          <a:xfrm>
            <a:off x="38133131" y="4156215"/>
            <a:ext cx="12300660" cy="14242621"/>
          </a:xfrm>
          <a:prstGeom prst="rect">
            <a:avLst/>
          </a:prstGeom>
          <a:solidFill>
            <a:schemeClr val="bg1"/>
          </a:solidFill>
          <a:ln w="38100">
            <a:solidFill>
              <a:srgbClr val="000000"/>
            </a:solidFill>
            <a:round/>
            <a:headEnd/>
            <a:tailEnd/>
          </a:ln>
        </p:spPr>
        <p:txBody>
          <a:bodyPr lIns="914400" tIns="457200" rIns="914400" bIns="914400" anchor="t"/>
          <a:lstStyle>
            <a:lvl1pPr>
              <a:spcBef>
                <a:spcPct val="20000"/>
              </a:spcBef>
              <a:buChar char="•"/>
              <a:tabLst>
                <a:tab pos="635000"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635000"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635000"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635000"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635000"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9pPr>
          </a:lstStyle>
          <a:p>
            <a:pPr eaLnBrk="1" hangingPunct="1">
              <a:spcBef>
                <a:spcPct val="50000"/>
              </a:spcBef>
              <a:buFontTx/>
              <a:buNone/>
            </a:pPr>
            <a:r>
              <a:rPr lang="en-US" altLang="de-DE" sz="4800" b="1" dirty="0">
                <a:solidFill>
                  <a:srgbClr val="000000"/>
                </a:solidFill>
                <a:latin typeface="Avenir Heavy"/>
                <a:ea typeface="MS PGothic"/>
              </a:rPr>
              <a:t>Conclusions</a:t>
            </a:r>
          </a:p>
          <a:p>
            <a:pPr algn="just" eaLnBrk="1" hangingPunct="1">
              <a:spcBef>
                <a:spcPct val="50000"/>
              </a:spcBef>
              <a:buNone/>
            </a:pPr>
            <a:r>
              <a:rPr lang="en-US" altLang="de-DE" sz="4800" dirty="0">
                <a:solidFill>
                  <a:srgbClr val="000000"/>
                </a:solidFill>
                <a:latin typeface="Avenir Book"/>
                <a:ea typeface="MS PGothic"/>
              </a:rPr>
              <a:t>Within this project a fully functional EMG controlled robot hand was built.  The robot hand responds in its movement to a real time EMG signal and is insensitive towards interference movements. The observed delay between action and reaction is believed to be resulting from the Simulink processing time. The system can be run on any machine provided MATLAB and Simulink are installed, and Bluetooth connectivity is available. The design in both hardware and software is completely modular and forms a good basis for further development. Documentation and datasheets of the components used provide information for recreating and expanding this project. </a:t>
            </a:r>
          </a:p>
        </p:txBody>
      </p:sp>
      <p:sp>
        <p:nvSpPr>
          <p:cNvPr id="3079" name="Text Box 14">
            <a:extLst>
              <a:ext uri="{FF2B5EF4-FFF2-40B4-BE49-F238E27FC236}">
                <a16:creationId xmlns:a16="http://schemas.microsoft.com/office/drawing/2014/main" id="{30B79E7B-575C-DE09-6919-7D2C4FBB9AC3}"/>
              </a:ext>
            </a:extLst>
          </p:cNvPr>
          <p:cNvSpPr txBox="1">
            <a:spLocks noChangeArrowheads="1"/>
          </p:cNvSpPr>
          <p:nvPr/>
        </p:nvSpPr>
        <p:spPr bwMode="auto">
          <a:xfrm>
            <a:off x="1805578" y="1719409"/>
            <a:ext cx="47701200"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274320" tIns="274320" rIns="274320" bIns="274320" anchor="ctr">
            <a:spAutoFit/>
          </a:bodyPr>
          <a:lstStyle>
            <a:lvl1pPr>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algn="ctr" eaLnBrk="1" hangingPunct="1">
              <a:spcBef>
                <a:spcPct val="50000"/>
              </a:spcBef>
              <a:spcAft>
                <a:spcPts val="600"/>
              </a:spcAft>
              <a:buNone/>
            </a:pPr>
            <a:r>
              <a:rPr lang="en-US" altLang="de-DE" sz="6000" dirty="0">
                <a:latin typeface="Avenir Heavy"/>
                <a:ea typeface="MS PGothic"/>
              </a:rPr>
              <a:t>Damian </a:t>
            </a:r>
            <a:r>
              <a:rPr lang="en-US" altLang="de-DE" sz="6000" dirty="0" err="1">
                <a:latin typeface="Avenir Heavy"/>
                <a:ea typeface="MS PGothic"/>
              </a:rPr>
              <a:t>Ascanio</a:t>
            </a:r>
            <a:r>
              <a:rPr lang="en-US" altLang="de-DE" sz="6000" dirty="0">
                <a:latin typeface="Avenir Heavy"/>
                <a:ea typeface="MS PGothic"/>
              </a:rPr>
              <a:t> Hecker, Hendrik </a:t>
            </a:r>
            <a:r>
              <a:rPr lang="en-US" altLang="de-DE" sz="6000" dirty="0" err="1">
                <a:latin typeface="Avenir Heavy"/>
                <a:ea typeface="MS PGothic"/>
              </a:rPr>
              <a:t>Bommer</a:t>
            </a:r>
            <a:r>
              <a:rPr lang="en-US" altLang="de-DE" sz="6000" dirty="0">
                <a:latin typeface="Avenir Heavy"/>
                <a:ea typeface="MS PGothic"/>
              </a:rPr>
              <a:t>, Garrett Lundegard</a:t>
            </a:r>
            <a:br>
              <a:rPr lang="en-US" altLang="de-DE" sz="6000" dirty="0">
                <a:latin typeface="Avenir Heavy"/>
                <a:ea typeface="MS PGothic"/>
              </a:rPr>
            </a:br>
            <a:r>
              <a:rPr lang="en-US" altLang="de-DE" sz="6000" dirty="0">
                <a:latin typeface="Avenir Heavy"/>
                <a:ea typeface="MS PGothic"/>
              </a:rPr>
              <a:t>Department of Life Sciences HAW Hamburg, Research Seminar WiSe 2023</a:t>
            </a:r>
          </a:p>
        </p:txBody>
      </p:sp>
      <p:sp>
        <p:nvSpPr>
          <p:cNvPr id="3" name="Rectangle 180">
            <a:extLst>
              <a:ext uri="{FF2B5EF4-FFF2-40B4-BE49-F238E27FC236}">
                <a16:creationId xmlns:a16="http://schemas.microsoft.com/office/drawing/2014/main" id="{D022B013-81EE-308F-F804-F371ECA514CD}"/>
              </a:ext>
            </a:extLst>
          </p:cNvPr>
          <p:cNvSpPr>
            <a:spLocks noChangeArrowheads="1"/>
          </p:cNvSpPr>
          <p:nvPr/>
        </p:nvSpPr>
        <p:spPr bwMode="auto">
          <a:xfrm>
            <a:off x="767884" y="485252"/>
            <a:ext cx="49450625" cy="1615827"/>
          </a:xfrm>
          <a:prstGeom prst="rect">
            <a:avLst/>
          </a:prstGeom>
          <a:noFill/>
          <a:ln>
            <a:noFill/>
          </a:ln>
        </p:spPr>
        <p:txBody>
          <a:bodyPr anchor="ctr">
            <a:spAutoFit/>
          </a:bodyPr>
          <a:lstStyle/>
          <a:p>
            <a:pPr algn="ctr" eaLnBrk="1" hangingPunct="1">
              <a:lnSpc>
                <a:spcPct val="90000"/>
              </a:lnSpc>
              <a:defRPr/>
            </a:pPr>
            <a:r>
              <a:rPr lang="en-US" sz="11000" b="1">
                <a:ln>
                  <a:solidFill>
                    <a:schemeClr val="bg1"/>
                  </a:solidFill>
                </a:ln>
                <a:latin typeface="Avenir Heavy"/>
                <a:ea typeface="ＭＳ Ｐゴシック" charset="0"/>
                <a:cs typeface="Avenir Heavy"/>
              </a:rPr>
              <a:t>Development of an EMG Controlled Robot Hand </a:t>
            </a:r>
          </a:p>
        </p:txBody>
      </p:sp>
      <p:sp>
        <p:nvSpPr>
          <p:cNvPr id="3081" name="Text Box 16">
            <a:extLst>
              <a:ext uri="{FF2B5EF4-FFF2-40B4-BE49-F238E27FC236}">
                <a16:creationId xmlns:a16="http://schemas.microsoft.com/office/drawing/2014/main" id="{3D63CA66-CFA9-CCBF-F2A7-DE2631759BD9}"/>
              </a:ext>
            </a:extLst>
          </p:cNvPr>
          <p:cNvSpPr txBox="1">
            <a:spLocks noChangeArrowheads="1"/>
          </p:cNvSpPr>
          <p:nvPr/>
        </p:nvSpPr>
        <p:spPr bwMode="auto">
          <a:xfrm>
            <a:off x="38135170" y="27999393"/>
            <a:ext cx="12300660" cy="3227311"/>
          </a:xfrm>
          <a:prstGeom prst="rect">
            <a:avLst/>
          </a:prstGeom>
          <a:solidFill>
            <a:schemeClr val="bg1"/>
          </a:solidFill>
          <a:ln w="38100">
            <a:solidFill>
              <a:srgbClr val="000000"/>
            </a:solidFill>
            <a:round/>
            <a:headEnd/>
            <a:tailEnd/>
          </a:ln>
        </p:spPr>
        <p:txBody>
          <a:bodyPr lIns="914400" tIns="457200" rIns="914400" bIns="914400" anchor="t"/>
          <a:lstStyle>
            <a:lvl1pPr>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eaLnBrk="1" hangingPunct="1">
              <a:spcBef>
                <a:spcPct val="50000"/>
              </a:spcBef>
              <a:buFontTx/>
              <a:buNone/>
            </a:pPr>
            <a:r>
              <a:rPr lang="en-US" altLang="de-DE" sz="4400" b="1">
                <a:solidFill>
                  <a:srgbClr val="000000"/>
                </a:solidFill>
                <a:latin typeface="Avenir Heavy"/>
                <a:ea typeface="MS PGothic"/>
              </a:rPr>
              <a:t>Acknowledgments</a:t>
            </a:r>
          </a:p>
          <a:p>
            <a:pPr algn="just" eaLnBrk="1" hangingPunct="1">
              <a:spcBef>
                <a:spcPct val="10000"/>
              </a:spcBef>
              <a:buNone/>
            </a:pPr>
            <a:r>
              <a:rPr lang="en-US" altLang="de-DE" sz="3600">
                <a:latin typeface="Avenir Book"/>
                <a:ea typeface="MS PGothic"/>
              </a:rPr>
              <a:t>We would like to thank Prof. Wilke and Prof. van </a:t>
            </a:r>
            <a:r>
              <a:rPr lang="en-US" altLang="de-DE" sz="3600" err="1">
                <a:latin typeface="Avenir Book"/>
                <a:ea typeface="MS PGothic"/>
              </a:rPr>
              <a:t>Stevendaal</a:t>
            </a:r>
            <a:r>
              <a:rPr lang="en-US" altLang="de-DE" sz="3600">
                <a:latin typeface="Avenir Book"/>
                <a:ea typeface="MS PGothic"/>
              </a:rPr>
              <a:t> for the opportunity to work on such an interesting topic and for their continuous support.</a:t>
            </a:r>
          </a:p>
        </p:txBody>
      </p:sp>
      <p:sp>
        <p:nvSpPr>
          <p:cNvPr id="3082" name="Text Box 15">
            <a:extLst>
              <a:ext uri="{FF2B5EF4-FFF2-40B4-BE49-F238E27FC236}">
                <a16:creationId xmlns:a16="http://schemas.microsoft.com/office/drawing/2014/main" id="{1249F8F8-E891-C785-4D80-F9EE3F5D5CB0}"/>
              </a:ext>
            </a:extLst>
          </p:cNvPr>
          <p:cNvSpPr txBox="1">
            <a:spLocks noChangeArrowheads="1"/>
          </p:cNvSpPr>
          <p:nvPr/>
        </p:nvSpPr>
        <p:spPr bwMode="auto">
          <a:xfrm>
            <a:off x="38114031" y="18842182"/>
            <a:ext cx="12327824" cy="8787937"/>
          </a:xfrm>
          <a:prstGeom prst="rect">
            <a:avLst/>
          </a:prstGeom>
          <a:solidFill>
            <a:schemeClr val="bg1"/>
          </a:solidFill>
          <a:ln w="38100">
            <a:solidFill>
              <a:srgbClr val="000000"/>
            </a:solidFill>
            <a:round/>
            <a:headEnd/>
            <a:tailEnd/>
          </a:ln>
        </p:spPr>
        <p:txBody>
          <a:bodyPr lIns="914400" tIns="457200" rIns="914400" bIns="914400" anchor="t"/>
          <a:lstStyle>
            <a:lvl1pPr marL="500063" indent="-500063">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marL="499745" indent="-499745" eaLnBrk="1" hangingPunct="1">
              <a:spcBef>
                <a:spcPct val="50000"/>
              </a:spcBef>
              <a:buFontTx/>
              <a:buNone/>
            </a:pPr>
            <a:r>
              <a:rPr lang="en-US" altLang="de-DE" sz="4800" b="1" dirty="0">
                <a:solidFill>
                  <a:srgbClr val="000000"/>
                </a:solidFill>
                <a:latin typeface="Avenir Heavy"/>
                <a:ea typeface="MS PGothic"/>
              </a:rPr>
              <a:t>Future Work</a:t>
            </a:r>
            <a:endParaRPr lang="en-US" altLang="de-DE" sz="2800" dirty="0">
              <a:latin typeface="Avenir Heavy"/>
              <a:ea typeface="MS PGothic"/>
            </a:endParaRPr>
          </a:p>
          <a:p>
            <a:pPr marL="0" indent="0" algn="just" eaLnBrk="1" hangingPunct="1">
              <a:spcBef>
                <a:spcPct val="10000"/>
              </a:spcBef>
              <a:buNone/>
            </a:pPr>
            <a:r>
              <a:rPr lang="en-US" altLang="de-DE" sz="4800" dirty="0">
                <a:latin typeface="Avenir Book"/>
                <a:ea typeface="MS PGothic"/>
              </a:rPr>
              <a:t>An extension of this project is the velocity and gripping force control of the robot hand. This could be achieved by extending the controller and Arduino code of the robot hand. Additionally, the control of single digits could be implemented. This would be possible by use of more electrodes and adjustments to data acquisition and processing or by extending the control protocol for the robot hand.</a:t>
            </a:r>
          </a:p>
        </p:txBody>
      </p:sp>
      <p:pic>
        <p:nvPicPr>
          <p:cNvPr id="3085" name="Grafik 3">
            <a:extLst>
              <a:ext uri="{FF2B5EF4-FFF2-40B4-BE49-F238E27FC236}">
                <a16:creationId xmlns:a16="http://schemas.microsoft.com/office/drawing/2014/main" id="{D90C7686-B5EE-A71F-E6CB-ACA8E2B6C7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09621" y="600701"/>
            <a:ext cx="8932996" cy="2546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2">
            <a:extLst>
              <a:ext uri="{FF2B5EF4-FFF2-40B4-BE49-F238E27FC236}">
                <a16:creationId xmlns:a16="http://schemas.microsoft.com/office/drawing/2014/main" id="{6F99496C-E727-08E9-3C59-530053079173}"/>
              </a:ext>
            </a:extLst>
          </p:cNvPr>
          <p:cNvSpPr txBox="1">
            <a:spLocks noChangeArrowheads="1"/>
          </p:cNvSpPr>
          <p:nvPr/>
        </p:nvSpPr>
        <p:spPr bwMode="auto">
          <a:xfrm>
            <a:off x="13575323" y="4156216"/>
            <a:ext cx="24020525" cy="27070488"/>
          </a:xfrm>
          <a:prstGeom prst="rect">
            <a:avLst/>
          </a:prstGeom>
          <a:solidFill>
            <a:schemeClr val="bg1"/>
          </a:solidFill>
          <a:ln w="38100">
            <a:solidFill>
              <a:srgbClr val="000000"/>
            </a:solidFill>
            <a:round/>
            <a:headEnd/>
            <a:tailEnd/>
          </a:ln>
        </p:spPr>
        <p:txBody>
          <a:bodyPr lIns="914400" tIns="457200" rIns="914400" bIns="914400"/>
          <a:lstStyle>
            <a:lvl1pPr>
              <a:spcBef>
                <a:spcPct val="20000"/>
              </a:spcBef>
              <a:buChar char="•"/>
              <a:tabLst>
                <a:tab pos="500063"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500063"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500063"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9pPr>
          </a:lstStyle>
          <a:p>
            <a:pPr algn="just" eaLnBrk="1" hangingPunct="1">
              <a:spcBef>
                <a:spcPct val="0"/>
              </a:spcBef>
              <a:buFontTx/>
              <a:buNone/>
            </a:pPr>
            <a:r>
              <a:rPr lang="en-US" altLang="de-DE" sz="4800" b="1">
                <a:solidFill>
                  <a:srgbClr val="000000"/>
                </a:solidFill>
                <a:latin typeface="Avenir Heavy" pitchFamily="124" charset="0"/>
              </a:rPr>
              <a:t>Results</a:t>
            </a:r>
          </a:p>
          <a:p>
            <a:pPr eaLnBrk="1" hangingPunct="1">
              <a:spcBef>
                <a:spcPct val="50000"/>
              </a:spcBef>
              <a:buFontTx/>
              <a:buNone/>
            </a:pPr>
            <a:endParaRPr lang="en-US" altLang="de-DE" sz="2800" i="1">
              <a:solidFill>
                <a:schemeClr val="accent2"/>
              </a:solidFill>
              <a:latin typeface="Avenir Book" pitchFamily="124" charset="0"/>
            </a:endParaRPr>
          </a:p>
        </p:txBody>
      </p:sp>
      <p:sp>
        <p:nvSpPr>
          <p:cNvPr id="5" name="Textfeld 4">
            <a:extLst>
              <a:ext uri="{FF2B5EF4-FFF2-40B4-BE49-F238E27FC236}">
                <a16:creationId xmlns:a16="http://schemas.microsoft.com/office/drawing/2014/main" id="{49031199-9BA0-3D8C-8201-0C99A562E1A3}"/>
              </a:ext>
            </a:extLst>
          </p:cNvPr>
          <p:cNvSpPr txBox="1"/>
          <p:nvPr/>
        </p:nvSpPr>
        <p:spPr>
          <a:xfrm>
            <a:off x="14503730" y="5622756"/>
            <a:ext cx="12044534" cy="11172289"/>
          </a:xfrm>
          <a:prstGeom prst="rect">
            <a:avLst/>
          </a:prstGeom>
          <a:noFill/>
        </p:spPr>
        <p:txBody>
          <a:bodyPr wrap="square" lIns="91440" tIns="45720" rIns="91440" bIns="45720" rtlCol="0" anchor="t">
            <a:spAutoFit/>
          </a:bodyPr>
          <a:lstStyle/>
          <a:p>
            <a:pPr algn="just"/>
            <a:r>
              <a:rPr lang="en-US" sz="4800" dirty="0">
                <a:latin typeface="Avenir Book"/>
                <a:ea typeface="MS PGothic"/>
                <a:cs typeface="Helvetica"/>
              </a:rPr>
              <a:t>A full system was set up using Simulink to acquire data from the BITalino and send a control signal to the Arduino in real-time. A series of wrist flexion and extension movements were performed over a period of 30 seconds. During the test, the raw data from the two EMG channels was acquired and processed into the control signal being sent to the robot hand. The resulting movements of the robotic hand and its correctness as well as robustness was confirmed through visual observation. A short delay between the movement by the test subject and the resulting robotic hand movement was observed. </a:t>
            </a:r>
            <a:endParaRPr lang="en-US" dirty="0">
              <a:latin typeface="Avenir Book"/>
              <a:ea typeface="MS PGothic"/>
              <a:cs typeface="Helvetica"/>
            </a:endParaRPr>
          </a:p>
          <a:p>
            <a:pPr marL="685800" indent="-685800">
              <a:buFont typeface="Arial"/>
              <a:buChar char="•"/>
            </a:pPr>
            <a:endParaRPr lang="en-US" sz="4800" dirty="0">
              <a:latin typeface="Helvetica"/>
              <a:ea typeface="MS PGothic"/>
              <a:cs typeface="Helvetica"/>
            </a:endParaRPr>
          </a:p>
        </p:txBody>
      </p:sp>
      <p:pic>
        <p:nvPicPr>
          <p:cNvPr id="4" name="Picture 3">
            <a:extLst>
              <a:ext uri="{FF2B5EF4-FFF2-40B4-BE49-F238E27FC236}">
                <a16:creationId xmlns:a16="http://schemas.microsoft.com/office/drawing/2014/main" id="{893A08FF-E7EE-3999-4C63-818EEEAB347C}"/>
              </a:ext>
            </a:extLst>
          </p:cNvPr>
          <p:cNvPicPr>
            <a:picLocks noChangeAspect="1"/>
          </p:cNvPicPr>
          <p:nvPr/>
        </p:nvPicPr>
        <p:blipFill rotWithShape="1">
          <a:blip r:embed="rId5"/>
          <a:srcRect l="8849" t="3822" r="7168" b="7887"/>
          <a:stretch/>
        </p:blipFill>
        <p:spPr>
          <a:xfrm>
            <a:off x="13740353" y="16928524"/>
            <a:ext cx="23862944" cy="12195499"/>
          </a:xfrm>
          <a:prstGeom prst="rect">
            <a:avLst/>
          </a:prstGeom>
        </p:spPr>
      </p:pic>
      <p:pic>
        <p:nvPicPr>
          <p:cNvPr id="6" name="Picture 5">
            <a:extLst>
              <a:ext uri="{FF2B5EF4-FFF2-40B4-BE49-F238E27FC236}">
                <a16:creationId xmlns:a16="http://schemas.microsoft.com/office/drawing/2014/main" id="{786F8A7F-863D-3CFA-7763-C2A9040DFDBA}"/>
              </a:ext>
            </a:extLst>
          </p:cNvPr>
          <p:cNvPicPr>
            <a:picLocks noChangeAspect="1"/>
          </p:cNvPicPr>
          <p:nvPr/>
        </p:nvPicPr>
        <p:blipFill rotWithShape="1">
          <a:blip r:embed="rId6"/>
          <a:srcRect l="38278" r="13185"/>
          <a:stretch/>
        </p:blipFill>
        <p:spPr>
          <a:xfrm rot="5400000">
            <a:off x="29866924" y="9046141"/>
            <a:ext cx="4632639" cy="9582411"/>
          </a:xfrm>
          <a:prstGeom prst="rect">
            <a:avLst/>
          </a:prstGeom>
        </p:spPr>
      </p:pic>
      <p:pic>
        <p:nvPicPr>
          <p:cNvPr id="7" name="Picture 6">
            <a:extLst>
              <a:ext uri="{FF2B5EF4-FFF2-40B4-BE49-F238E27FC236}">
                <a16:creationId xmlns:a16="http://schemas.microsoft.com/office/drawing/2014/main" id="{63274586-EA90-5569-6889-A5D87635A6A2}"/>
              </a:ext>
            </a:extLst>
          </p:cNvPr>
          <p:cNvPicPr>
            <a:picLocks noChangeAspect="1"/>
          </p:cNvPicPr>
          <p:nvPr/>
        </p:nvPicPr>
        <p:blipFill rotWithShape="1">
          <a:blip r:embed="rId7"/>
          <a:srcRect l="38278" r="13185"/>
          <a:stretch/>
        </p:blipFill>
        <p:spPr>
          <a:xfrm rot="5400000">
            <a:off x="29866916" y="3448431"/>
            <a:ext cx="4632640" cy="9582412"/>
          </a:xfrm>
          <a:prstGeom prst="rect">
            <a:avLst/>
          </a:prstGeom>
        </p:spPr>
      </p:pic>
      <p:sp>
        <p:nvSpPr>
          <p:cNvPr id="9" name="Textfeld 4">
            <a:extLst>
              <a:ext uri="{FF2B5EF4-FFF2-40B4-BE49-F238E27FC236}">
                <a16:creationId xmlns:a16="http://schemas.microsoft.com/office/drawing/2014/main" id="{6BFFB06B-6C2E-EED0-7F00-C2E08454786C}"/>
              </a:ext>
            </a:extLst>
          </p:cNvPr>
          <p:cNvSpPr txBox="1"/>
          <p:nvPr/>
        </p:nvSpPr>
        <p:spPr>
          <a:xfrm>
            <a:off x="14829204" y="29486793"/>
            <a:ext cx="21547991" cy="1077218"/>
          </a:xfrm>
          <a:prstGeom prst="rect">
            <a:avLst/>
          </a:prstGeom>
          <a:noFill/>
        </p:spPr>
        <p:txBody>
          <a:bodyPr wrap="square" lIns="91440" tIns="45720" rIns="91440" bIns="45720" rtlCol="0" anchor="t">
            <a:spAutoFit/>
          </a:bodyPr>
          <a:lstStyle/>
          <a:p>
            <a:r>
              <a:rPr lang="en-US" i="1">
                <a:latin typeface="Helvetica"/>
                <a:ea typeface="MS PGothic"/>
                <a:cs typeface="Helvetica"/>
              </a:rPr>
              <a:t>Plots: Top – Raw EMG signal from the flexor muscles of the forearm. Middle – Raw EMG signal from the supinator muscles of the forearm. Bottom – resulting control signal sent to the robot hand after signal processing </a:t>
            </a:r>
          </a:p>
        </p:txBody>
      </p:sp>
      <p:pic>
        <p:nvPicPr>
          <p:cNvPr id="11" name="Picture 11" descr="Diagram, schematic&#10;&#10;Description automatically generated">
            <a:extLst>
              <a:ext uri="{FF2B5EF4-FFF2-40B4-BE49-F238E27FC236}">
                <a16:creationId xmlns:a16="http://schemas.microsoft.com/office/drawing/2014/main" id="{488B178C-810B-E76B-233B-235F8F670B8A}"/>
              </a:ext>
            </a:extLst>
          </p:cNvPr>
          <p:cNvPicPr>
            <a:picLocks noChangeAspect="1"/>
          </p:cNvPicPr>
          <p:nvPr/>
        </p:nvPicPr>
        <p:blipFill>
          <a:blip r:embed="rId8"/>
          <a:stretch>
            <a:fillRect/>
          </a:stretch>
        </p:blipFill>
        <p:spPr>
          <a:xfrm>
            <a:off x="921289" y="26832438"/>
            <a:ext cx="11734590" cy="3768447"/>
          </a:xfrm>
          <a:prstGeom prst="rect">
            <a:avLst/>
          </a:prstGeom>
        </p:spPr>
      </p:pic>
      <p:sp>
        <p:nvSpPr>
          <p:cNvPr id="12" name="Textfeld 4">
            <a:extLst>
              <a:ext uri="{FF2B5EF4-FFF2-40B4-BE49-F238E27FC236}">
                <a16:creationId xmlns:a16="http://schemas.microsoft.com/office/drawing/2014/main" id="{A56C37BF-F519-5D5D-C90F-55FD32590BBF}"/>
              </a:ext>
            </a:extLst>
          </p:cNvPr>
          <p:cNvSpPr txBox="1"/>
          <p:nvPr/>
        </p:nvSpPr>
        <p:spPr>
          <a:xfrm>
            <a:off x="27435443" y="10577808"/>
            <a:ext cx="9540973" cy="584775"/>
          </a:xfrm>
          <a:prstGeom prst="rect">
            <a:avLst/>
          </a:prstGeom>
          <a:noFill/>
        </p:spPr>
        <p:txBody>
          <a:bodyPr wrap="square" lIns="91440" tIns="45720" rIns="91440" bIns="45720" rtlCol="0" anchor="t">
            <a:spAutoFit/>
          </a:bodyPr>
          <a:lstStyle/>
          <a:p>
            <a:r>
              <a:rPr lang="en-US" i="1">
                <a:latin typeface="Helvetica"/>
                <a:ea typeface="MS PGothic"/>
                <a:cs typeface="Helvetica"/>
              </a:rPr>
              <a:t>Complete Test Setup – Wrist extension movement </a:t>
            </a:r>
            <a:endParaRPr lang="en-US"/>
          </a:p>
        </p:txBody>
      </p:sp>
      <p:sp>
        <p:nvSpPr>
          <p:cNvPr id="13" name="Textfeld 4">
            <a:extLst>
              <a:ext uri="{FF2B5EF4-FFF2-40B4-BE49-F238E27FC236}">
                <a16:creationId xmlns:a16="http://schemas.microsoft.com/office/drawing/2014/main" id="{BCA36D24-B6F1-BFCB-908E-4DF966686753}"/>
              </a:ext>
            </a:extLst>
          </p:cNvPr>
          <p:cNvSpPr txBox="1"/>
          <p:nvPr/>
        </p:nvSpPr>
        <p:spPr>
          <a:xfrm>
            <a:off x="27384099" y="16174433"/>
            <a:ext cx="9513807" cy="584775"/>
          </a:xfrm>
          <a:prstGeom prst="rect">
            <a:avLst/>
          </a:prstGeom>
          <a:noFill/>
        </p:spPr>
        <p:txBody>
          <a:bodyPr wrap="square" lIns="91440" tIns="45720" rIns="91440" bIns="45720" rtlCol="0" anchor="t">
            <a:spAutoFit/>
          </a:bodyPr>
          <a:lstStyle/>
          <a:p>
            <a:r>
              <a:rPr lang="en-US" i="1">
                <a:latin typeface="Helvetica"/>
                <a:ea typeface="MS PGothic"/>
                <a:cs typeface="Helvetica"/>
              </a:rPr>
              <a:t>Complete Test Setup – Wrist flexion movement </a:t>
            </a:r>
            <a:endParaRPr lang="en-US"/>
          </a:p>
        </p:txBody>
      </p:sp>
      <p:sp>
        <p:nvSpPr>
          <p:cNvPr id="14" name="Textfeld 4">
            <a:extLst>
              <a:ext uri="{FF2B5EF4-FFF2-40B4-BE49-F238E27FC236}">
                <a16:creationId xmlns:a16="http://schemas.microsoft.com/office/drawing/2014/main" id="{5A11F0EE-1DE6-FF9B-D909-9B3E122EAC38}"/>
              </a:ext>
            </a:extLst>
          </p:cNvPr>
          <p:cNvSpPr txBox="1"/>
          <p:nvPr/>
        </p:nvSpPr>
        <p:spPr>
          <a:xfrm>
            <a:off x="928181" y="30627851"/>
            <a:ext cx="8943339" cy="584775"/>
          </a:xfrm>
          <a:prstGeom prst="rect">
            <a:avLst/>
          </a:prstGeom>
          <a:noFill/>
        </p:spPr>
        <p:txBody>
          <a:bodyPr wrap="square" lIns="91440" tIns="45720" rIns="91440" bIns="45720" rtlCol="0" anchor="t">
            <a:spAutoFit/>
          </a:bodyPr>
          <a:lstStyle/>
          <a:p>
            <a:r>
              <a:rPr lang="en-US" i="1">
                <a:latin typeface="Helvetica"/>
                <a:ea typeface="MS PGothic"/>
                <a:cs typeface="Helvetica"/>
              </a:rPr>
              <a:t>Complete System Diagram</a:t>
            </a:r>
            <a:endParaRPr lang="en-US" i="1">
              <a:cs typeface="Helvetica"/>
            </a:endParaRPr>
          </a:p>
        </p:txBody>
      </p:sp>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CC7E1C6F20996458722924524A5D054" ma:contentTypeVersion="2" ma:contentTypeDescription="Create a new document." ma:contentTypeScope="" ma:versionID="3eff39d0809074883d80be34d81540e2">
  <xsd:schema xmlns:xsd="http://www.w3.org/2001/XMLSchema" xmlns:xs="http://www.w3.org/2001/XMLSchema" xmlns:p="http://schemas.microsoft.com/office/2006/metadata/properties" xmlns:ns2="16576748-f17e-4af3-9cd6-228873063ee2" targetNamespace="http://schemas.microsoft.com/office/2006/metadata/properties" ma:root="true" ma:fieldsID="fc56fbe252e9e6f40100ac4a8334907e" ns2:_="">
    <xsd:import namespace="16576748-f17e-4af3-9cd6-228873063ee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576748-f17e-4af3-9cd6-228873063e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F4AC4C9-D3BD-4BE8-8EB7-2A6E35FD3563}"/>
</file>

<file path=customXml/itemProps2.xml><?xml version="1.0" encoding="utf-8"?>
<ds:datastoreItem xmlns:ds="http://schemas.openxmlformats.org/officeDocument/2006/customXml" ds:itemID="{D333DCDC-80A9-4CAD-8218-5EDFCD9F8609}">
  <ds:schemaRefs>
    <ds:schemaRef ds:uri="http://schemas.microsoft.com/sharepoint/v3/contenttype/forms"/>
  </ds:schemaRefs>
</ds:datastoreItem>
</file>

<file path=customXml/itemProps3.xml><?xml version="1.0" encoding="utf-8"?>
<ds:datastoreItem xmlns:ds="http://schemas.openxmlformats.org/officeDocument/2006/customXml" ds:itemID="{BFF0E006-2FBF-47B6-999A-CF04A8A4899D}">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terms/"/>
    <ds:schemaRef ds:uri="http://www.w3.org/XML/1998/namespace"/>
    <ds:schemaRef ds:uri="16576748-f17e-4af3-9cd6-228873063ee2"/>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1</TotalTime>
  <Words>609</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Avenir Book</vt:lpstr>
      <vt:lpstr>Avenir Heavy</vt:lpstr>
      <vt:lpstr>Calibri</vt:lpstr>
      <vt:lpstr>Helvetica</vt:lpstr>
      <vt:lpstr>Times New Roman</vt:lpstr>
      <vt:lpstr>Default Design</vt:lpstr>
      <vt:lpstr>PowerPoint Presentation</vt:lpstr>
    </vt:vector>
  </TitlesOfParts>
  <Manager/>
  <Company/>
  <LinksUpToDate>false</LinksUpToDate>
  <SharedDoc>false</SharedDoc>
  <HyperlinkBase>https://colinpurrington.com/tips/poster-design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EMG Controlled Robot Hand</dc:title>
  <dc:subject>conference poster</dc:subject>
  <dc:creator>Garrett Lundegard</dc:creator>
  <cp:keywords>poster, conference, session, meeting, symposium, research, presentation</cp:keywords>
  <dc:description>Copyright Colin Purrington 2019</dc:description>
  <cp:lastModifiedBy>Lundegard, Garrett</cp:lastModifiedBy>
  <cp:revision>1</cp:revision>
  <cp:lastPrinted>2023-02-23T12:59:11Z</cp:lastPrinted>
  <dcterms:created xsi:type="dcterms:W3CDTF">2012-06-12T14:08:55Z</dcterms:created>
  <dcterms:modified xsi:type="dcterms:W3CDTF">2023-02-23T13:19:06Z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y fmtid="{D5CDD505-2E9C-101B-9397-08002B2CF9AE}" pid="3" name="ContentTypeId">
    <vt:lpwstr>0x010100DCC7E1C6F20996458722924524A5D054</vt:lpwstr>
  </property>
  <property fmtid="{D5CDD505-2E9C-101B-9397-08002B2CF9AE}" pid="4" name="MediaServiceImageTags">
    <vt:lpwstr/>
  </property>
  <property fmtid="{D5CDD505-2E9C-101B-9397-08002B2CF9AE}" pid="5" name="MSIP_Label_defa4170-0d19-0005-0004-bc88714345d2_Enabled">
    <vt:lpwstr>true</vt:lpwstr>
  </property>
  <property fmtid="{D5CDD505-2E9C-101B-9397-08002B2CF9AE}" pid="6" name="MSIP_Label_defa4170-0d19-0005-0004-bc88714345d2_SetDate">
    <vt:lpwstr>2023-02-23T10:13:20Z</vt:lpwstr>
  </property>
  <property fmtid="{D5CDD505-2E9C-101B-9397-08002B2CF9AE}" pid="7" name="MSIP_Label_defa4170-0d19-0005-0004-bc88714345d2_Method">
    <vt:lpwstr>Standard</vt:lpwstr>
  </property>
  <property fmtid="{D5CDD505-2E9C-101B-9397-08002B2CF9AE}" pid="8" name="MSIP_Label_defa4170-0d19-0005-0004-bc88714345d2_Name">
    <vt:lpwstr>defa4170-0d19-0005-0004-bc88714345d2</vt:lpwstr>
  </property>
  <property fmtid="{D5CDD505-2E9C-101B-9397-08002B2CF9AE}" pid="9" name="MSIP_Label_defa4170-0d19-0005-0004-bc88714345d2_SiteId">
    <vt:lpwstr>2c6cac8d-ab61-47b3-8209-4df2e46aefbc</vt:lpwstr>
  </property>
  <property fmtid="{D5CDD505-2E9C-101B-9397-08002B2CF9AE}" pid="10" name="MSIP_Label_defa4170-0d19-0005-0004-bc88714345d2_ActionId">
    <vt:lpwstr>20278380-49a1-4199-a7c6-2422cf9ba09c</vt:lpwstr>
  </property>
  <property fmtid="{D5CDD505-2E9C-101B-9397-08002B2CF9AE}" pid="11" name="MSIP_Label_defa4170-0d19-0005-0004-bc88714345d2_ContentBits">
    <vt:lpwstr>0</vt:lpwstr>
  </property>
</Properties>
</file>

<file path=docProps/thumbnail.jpeg>
</file>